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2"/>
  </p:notesMasterIdLst>
  <p:handoutMasterIdLst>
    <p:handoutMasterId r:id="rId33"/>
  </p:handoutMasterIdLst>
  <p:sldIdLst>
    <p:sldId id="366" r:id="rId2"/>
    <p:sldId id="297" r:id="rId3"/>
    <p:sldId id="438" r:id="rId4"/>
    <p:sldId id="270" r:id="rId5"/>
    <p:sldId id="386" r:id="rId6"/>
    <p:sldId id="441" r:id="rId7"/>
    <p:sldId id="439" r:id="rId8"/>
    <p:sldId id="390" r:id="rId9"/>
    <p:sldId id="442" r:id="rId10"/>
    <p:sldId id="393" r:id="rId11"/>
    <p:sldId id="443" r:id="rId12"/>
    <p:sldId id="444" r:id="rId13"/>
    <p:sldId id="418" r:id="rId14"/>
    <p:sldId id="419" r:id="rId15"/>
    <p:sldId id="280" r:id="rId16"/>
    <p:sldId id="281" r:id="rId17"/>
    <p:sldId id="405" r:id="rId18"/>
    <p:sldId id="332" r:id="rId19"/>
    <p:sldId id="430" r:id="rId20"/>
    <p:sldId id="431" r:id="rId21"/>
    <p:sldId id="432" r:id="rId22"/>
    <p:sldId id="433" r:id="rId23"/>
    <p:sldId id="435" r:id="rId24"/>
    <p:sldId id="440" r:id="rId25"/>
    <p:sldId id="436" r:id="rId26"/>
    <p:sldId id="434" r:id="rId27"/>
    <p:sldId id="445" r:id="rId28"/>
    <p:sldId id="437" r:id="rId29"/>
    <p:sldId id="414" r:id="rId30"/>
    <p:sldId id="259" r:id="rId3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사용자" initials="Office" lastIdx="0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B62E2"/>
    <a:srgbClr val="D46681"/>
    <a:srgbClr val="0064AE"/>
    <a:srgbClr val="3A73E0"/>
    <a:srgbClr val="3670E2"/>
    <a:srgbClr val="064560"/>
    <a:srgbClr val="3670E3"/>
    <a:srgbClr val="1070B4"/>
    <a:srgbClr val="626366"/>
    <a:srgbClr val="F2C9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1FECB4D8-DB02-4DC6-A0A2-4F2EBAE1DC90}" styleName="보통 스타일 1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93D81CF-94F2-401A-BA57-92F5A7B2D0C5}" styleName="보통 스타일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43"/>
    <p:restoredTop sz="93264" autoAdjust="0"/>
  </p:normalViewPr>
  <p:slideViewPr>
    <p:cSldViewPr snapToGrid="0" snapToObjects="1">
      <p:cViewPr>
        <p:scale>
          <a:sx n="106" d="100"/>
          <a:sy n="106" d="100"/>
        </p:scale>
        <p:origin x="-768" y="-3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notesViewPr>
    <p:cSldViewPr snapToGrid="0" snapToObjects="1">
      <p:cViewPr varScale="1">
        <p:scale>
          <a:sx n="118" d="100"/>
          <a:sy n="118" d="100"/>
        </p:scale>
        <p:origin x="6512" y="22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notesMaster" Target="notesMasters/notesMaster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handoutMaster" Target="handoutMasters/handoutMaster1.xml"/><Relationship Id="rId34" Type="http://schemas.openxmlformats.org/officeDocument/2006/relationships/commentAuthors" Target="commentAuthors.xml"/><Relationship Id="rId35" Type="http://schemas.openxmlformats.org/officeDocument/2006/relationships/presProps" Target="presProps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heme" Target="theme/theme1.xml"/><Relationship Id="rId38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5BC905-1445-E848-8C6C-7555F54A6927}" type="datetimeFigureOut">
              <a:rPr kumimoji="1" lang="ko-KR" altLang="en-US" smtClean="0"/>
              <a:t>2018. 8. 28.</a:t>
            </a:fld>
            <a:endParaRPr kumimoji="1"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2F3F0D-E400-704F-A7C4-E949FC92347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0180098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1F7159-AEA2-0A4C-9D7B-449924EC0965}" type="datetimeFigureOut">
              <a:rPr kumimoji="1" lang="ko-KR" altLang="en-US" smtClean="0"/>
              <a:t>2018. 8. 28.</a:t>
            </a:fld>
            <a:endParaRPr kumimoji="1"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E67C98-C77B-324B-9932-454793A7E2A9}" type="slidenum">
              <a:rPr kumimoji="1" lang="ko-KR" altLang="en-US" smtClean="0"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326356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2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033802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19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794977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20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67246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21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528437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23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367590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24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395255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25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123629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27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13889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28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909182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29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669769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8887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10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589368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11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154692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13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468627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14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076654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15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907184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16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298532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18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445150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부제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 smtClean="0"/>
              <a:t>마스터 부제목 스타일 편집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F28BC-14D5-3847-84E8-A484DAC07DA1}" type="datetimeFigureOut">
              <a:rPr kumimoji="1" lang="ko-KR" altLang="en-US" smtClean="0"/>
              <a:t>2018. 8. 28.</a:t>
            </a:fld>
            <a:endParaRPr kumimoji="1"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C40F8-1E7E-5443-A8D6-F42CE9C5FA4C}" type="slidenum">
              <a:rPr kumimoji="1" lang="ko-KR" altLang="en-US" smtClean="0"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782034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F28BC-14D5-3847-84E8-A484DAC07DA1}" type="datetimeFigureOut">
              <a:rPr kumimoji="1" lang="ko-KR" altLang="en-US" smtClean="0"/>
              <a:t>2018. 8. 28.</a:t>
            </a:fld>
            <a:endParaRPr kumimoji="1"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C40F8-1E7E-5443-A8D6-F42CE9C5FA4C}" type="slidenum">
              <a:rPr kumimoji="1" lang="ko-KR" altLang="en-US" smtClean="0"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85244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F28BC-14D5-3847-84E8-A484DAC07DA1}" type="datetimeFigureOut">
              <a:rPr kumimoji="1" lang="ko-KR" altLang="en-US" smtClean="0"/>
              <a:t>2018. 8. 28.</a:t>
            </a:fld>
            <a:endParaRPr kumimoji="1"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C40F8-1E7E-5443-A8D6-F42CE9C5FA4C}" type="slidenum">
              <a:rPr kumimoji="1" lang="ko-KR" altLang="en-US" smtClean="0"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290534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01.목차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직사각형 698"/>
          <p:cNvSpPr/>
          <p:nvPr userDrawn="1"/>
        </p:nvSpPr>
        <p:spPr>
          <a:xfrm>
            <a:off x="294667" y="333375"/>
            <a:ext cx="11622678" cy="6194425"/>
          </a:xfrm>
          <a:prstGeom prst="rect">
            <a:avLst/>
          </a:prstGeom>
          <a:solidFill>
            <a:schemeClr val="bg1"/>
          </a:solidFill>
          <a:ln w="76200">
            <a:solidFill>
              <a:srgbClr val="FFFFFF">
                <a:alpha val="20000"/>
              </a:srgb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/>
          </a:p>
        </p:txBody>
      </p:sp>
      <p:cxnSp>
        <p:nvCxnSpPr>
          <p:cNvPr id="977" name="직선 연결선 976"/>
          <p:cNvCxnSpPr/>
          <p:nvPr userDrawn="1"/>
        </p:nvCxnSpPr>
        <p:spPr>
          <a:xfrm>
            <a:off x="423986" y="6561060"/>
            <a:ext cx="11344031" cy="0"/>
          </a:xfrm>
          <a:prstGeom prst="line">
            <a:avLst/>
          </a:prstGeom>
          <a:ln w="19050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78" name="직선 연결선 977"/>
          <p:cNvCxnSpPr/>
          <p:nvPr userDrawn="1"/>
        </p:nvCxnSpPr>
        <p:spPr>
          <a:xfrm>
            <a:off x="11295465" y="6561060"/>
            <a:ext cx="482599" cy="0"/>
          </a:xfrm>
          <a:prstGeom prst="line">
            <a:avLst/>
          </a:prstGeom>
          <a:ln w="19050">
            <a:solidFill>
              <a:srgbClr val="D04D6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79" name="직사각형 978"/>
          <p:cNvSpPr/>
          <p:nvPr userDrawn="1"/>
        </p:nvSpPr>
        <p:spPr>
          <a:xfrm>
            <a:off x="11014701" y="6561348"/>
            <a:ext cx="638140" cy="253916"/>
          </a:xfrm>
          <a:prstGeom prst="rect">
            <a:avLst/>
          </a:prstGeom>
        </p:spPr>
        <p:txBody>
          <a:bodyPr wrap="square" rIns="0">
            <a:spAutoFit/>
          </a:bodyPr>
          <a:lstStyle/>
          <a:p>
            <a:pPr lvl="0" algn="r"/>
            <a:fld id="{CD11B835-C8C7-43F8-9A40-E6B116444874}" type="slidenum">
              <a:rPr lang="ko-KR" altLang="en-US" sz="1050" b="1" smtClean="0">
                <a:solidFill>
                  <a:srgbClr val="D04D6F"/>
                </a:solidFill>
                <a:latin typeface="Noto Sans CJK JP Bold" pitchFamily="34" charset="-127"/>
                <a:ea typeface="Noto Sans CJK JP Bold" pitchFamily="34" charset="-127"/>
              </a:rPr>
              <a:pPr lvl="0" algn="r"/>
              <a:t>‹#›</a:t>
            </a:fld>
            <a:endParaRPr lang="ko-KR" altLang="en-US" sz="1050" b="1" dirty="0">
              <a:solidFill>
                <a:srgbClr val="D04D6F"/>
              </a:solidFill>
              <a:latin typeface="Noto Sans CJK JP Bold" pitchFamily="34" charset="-127"/>
              <a:ea typeface="Noto Sans CJK JP Bold" pitchFamily="34" charset="-127"/>
            </a:endParaRPr>
          </a:p>
        </p:txBody>
      </p:sp>
      <p:sp>
        <p:nvSpPr>
          <p:cNvPr id="980" name="바닥글 개체 틀 13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  <a:prstGeom prst="rect">
            <a:avLst/>
          </a:prstGeom>
        </p:spPr>
        <p:txBody>
          <a:bodyPr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Noto Sans CJK JP Bold" pitchFamily="34" charset="-127"/>
                <a:ea typeface="Noto Sans CJK JP Bold" pitchFamily="34" charset="-127"/>
              </a:defRPr>
            </a:lvl1pPr>
          </a:lstStyle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  <p:sp>
        <p:nvSpPr>
          <p:cNvPr id="995" name="텍스트 개체 틀 8"/>
          <p:cNvSpPr>
            <a:spLocks noGrp="1"/>
          </p:cNvSpPr>
          <p:nvPr>
            <p:ph type="body" sz="quarter" idx="12" hasCustomPrompt="1"/>
          </p:nvPr>
        </p:nvSpPr>
        <p:spPr>
          <a:xfrm>
            <a:off x="202423" y="531904"/>
            <a:ext cx="8230997" cy="416832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84600" indent="0">
              <a:buNone/>
              <a:defRPr sz="2400" b="0" baseline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</a:defRPr>
            </a:lvl1pPr>
          </a:lstStyle>
          <a:p>
            <a:pPr lvl="0"/>
            <a:r>
              <a:rPr lang="ko-KR" altLang="en-US" dirty="0" smtClean="0"/>
              <a:t>제목을 입력해주세요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cxnSp>
        <p:nvCxnSpPr>
          <p:cNvPr id="996" name="직선 연결선 995"/>
          <p:cNvCxnSpPr/>
          <p:nvPr userDrawn="1"/>
        </p:nvCxnSpPr>
        <p:spPr>
          <a:xfrm>
            <a:off x="423986" y="1016732"/>
            <a:ext cx="11344031" cy="0"/>
          </a:xfrm>
          <a:prstGeom prst="line">
            <a:avLst/>
          </a:prstGeom>
          <a:ln w="19050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97" name="직선 연결선 996"/>
          <p:cNvCxnSpPr/>
          <p:nvPr userDrawn="1"/>
        </p:nvCxnSpPr>
        <p:spPr>
          <a:xfrm>
            <a:off x="423986" y="1016734"/>
            <a:ext cx="299497" cy="0"/>
          </a:xfrm>
          <a:prstGeom prst="line">
            <a:avLst/>
          </a:prstGeom>
          <a:ln w="19050">
            <a:solidFill>
              <a:srgbClr val="D04D6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44350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.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 userDrawn="1"/>
        </p:nvGrpSpPr>
        <p:grpSpPr>
          <a:xfrm>
            <a:off x="0" y="-65113"/>
            <a:ext cx="12297509" cy="6950497"/>
            <a:chOff x="0" y="-65113"/>
            <a:chExt cx="9991726" cy="6950497"/>
          </a:xfrm>
        </p:grpSpPr>
        <p:sp>
          <p:nvSpPr>
            <p:cNvPr id="5" name="직사각형 4"/>
            <p:cNvSpPr/>
            <p:nvPr userDrawn="1"/>
          </p:nvSpPr>
          <p:spPr>
            <a:xfrm>
              <a:off x="0" y="0"/>
              <a:ext cx="9991726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dirty="0"/>
            </a:p>
          </p:txBody>
        </p:sp>
        <p:sp>
          <p:nvSpPr>
            <p:cNvPr id="6" name="Freeform 19"/>
            <p:cNvSpPr>
              <a:spLocks/>
            </p:cNvSpPr>
            <p:nvPr userDrawn="1"/>
          </p:nvSpPr>
          <p:spPr bwMode="auto">
            <a:xfrm>
              <a:off x="0" y="2627969"/>
              <a:ext cx="9991726" cy="4257415"/>
            </a:xfrm>
            <a:custGeom>
              <a:avLst/>
              <a:gdLst>
                <a:gd name="T0" fmla="*/ 3998 w 3999"/>
                <a:gd name="T1" fmla="*/ 916 h 1703"/>
                <a:gd name="T2" fmla="*/ 3619 w 3999"/>
                <a:gd name="T3" fmla="*/ 916 h 1703"/>
                <a:gd name="T4" fmla="*/ 3587 w 3999"/>
                <a:gd name="T5" fmla="*/ 916 h 1703"/>
                <a:gd name="T6" fmla="*/ 3516 w 3999"/>
                <a:gd name="T7" fmla="*/ 916 h 1703"/>
                <a:gd name="T8" fmla="*/ 3540 w 3999"/>
                <a:gd name="T9" fmla="*/ 728 h 1703"/>
                <a:gd name="T10" fmla="*/ 2812 w 3999"/>
                <a:gd name="T11" fmla="*/ 0 h 1703"/>
                <a:gd name="T12" fmla="*/ 2084 w 3999"/>
                <a:gd name="T13" fmla="*/ 728 h 1703"/>
                <a:gd name="T14" fmla="*/ 2108 w 3999"/>
                <a:gd name="T15" fmla="*/ 916 h 1703"/>
                <a:gd name="T16" fmla="*/ 2037 w 3999"/>
                <a:gd name="T17" fmla="*/ 916 h 1703"/>
                <a:gd name="T18" fmla="*/ 2005 w 3999"/>
                <a:gd name="T19" fmla="*/ 916 h 1703"/>
                <a:gd name="T20" fmla="*/ 0 w 3999"/>
                <a:gd name="T21" fmla="*/ 916 h 1703"/>
                <a:gd name="T22" fmla="*/ 0 w 3999"/>
                <a:gd name="T23" fmla="*/ 1703 h 1703"/>
                <a:gd name="T24" fmla="*/ 3999 w 3999"/>
                <a:gd name="T25" fmla="*/ 1703 h 1703"/>
                <a:gd name="T26" fmla="*/ 3999 w 3999"/>
                <a:gd name="T27" fmla="*/ 916 h 1703"/>
                <a:gd name="T28" fmla="*/ 3998 w 3999"/>
                <a:gd name="T29" fmla="*/ 916 h 17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999" h="1703">
                  <a:moveTo>
                    <a:pt x="3998" y="916"/>
                  </a:moveTo>
                  <a:cubicBezTo>
                    <a:pt x="3619" y="916"/>
                    <a:pt x="3619" y="916"/>
                    <a:pt x="3619" y="916"/>
                  </a:cubicBezTo>
                  <a:cubicBezTo>
                    <a:pt x="3587" y="916"/>
                    <a:pt x="3587" y="916"/>
                    <a:pt x="3587" y="916"/>
                  </a:cubicBezTo>
                  <a:cubicBezTo>
                    <a:pt x="3516" y="916"/>
                    <a:pt x="3516" y="916"/>
                    <a:pt x="3516" y="916"/>
                  </a:cubicBezTo>
                  <a:cubicBezTo>
                    <a:pt x="3532" y="856"/>
                    <a:pt x="3540" y="793"/>
                    <a:pt x="3540" y="728"/>
                  </a:cubicBezTo>
                  <a:cubicBezTo>
                    <a:pt x="3540" y="326"/>
                    <a:pt x="3214" y="0"/>
                    <a:pt x="2812" y="0"/>
                  </a:cubicBezTo>
                  <a:cubicBezTo>
                    <a:pt x="2410" y="0"/>
                    <a:pt x="2084" y="326"/>
                    <a:pt x="2084" y="728"/>
                  </a:cubicBezTo>
                  <a:cubicBezTo>
                    <a:pt x="2084" y="793"/>
                    <a:pt x="2092" y="856"/>
                    <a:pt x="2108" y="916"/>
                  </a:cubicBezTo>
                  <a:cubicBezTo>
                    <a:pt x="2037" y="916"/>
                    <a:pt x="2037" y="916"/>
                    <a:pt x="2037" y="916"/>
                  </a:cubicBezTo>
                  <a:cubicBezTo>
                    <a:pt x="2005" y="916"/>
                    <a:pt x="2005" y="916"/>
                    <a:pt x="2005" y="916"/>
                  </a:cubicBezTo>
                  <a:cubicBezTo>
                    <a:pt x="0" y="916"/>
                    <a:pt x="0" y="916"/>
                    <a:pt x="0" y="916"/>
                  </a:cubicBezTo>
                  <a:cubicBezTo>
                    <a:pt x="0" y="1703"/>
                    <a:pt x="0" y="1703"/>
                    <a:pt x="0" y="1703"/>
                  </a:cubicBezTo>
                  <a:cubicBezTo>
                    <a:pt x="3999" y="1703"/>
                    <a:pt x="3999" y="1703"/>
                    <a:pt x="3999" y="1703"/>
                  </a:cubicBezTo>
                  <a:cubicBezTo>
                    <a:pt x="3999" y="916"/>
                    <a:pt x="3999" y="916"/>
                    <a:pt x="3999" y="916"/>
                  </a:cubicBezTo>
                  <a:lnTo>
                    <a:pt x="3998" y="916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 dirty="0"/>
            </a:p>
          </p:txBody>
        </p:sp>
        <p:sp>
          <p:nvSpPr>
            <p:cNvPr id="7" name="Freeform 123"/>
            <p:cNvSpPr>
              <a:spLocks/>
            </p:cNvSpPr>
            <p:nvPr userDrawn="1"/>
          </p:nvSpPr>
          <p:spPr bwMode="auto">
            <a:xfrm>
              <a:off x="7023496" y="2011387"/>
              <a:ext cx="2405677" cy="2407279"/>
            </a:xfrm>
            <a:custGeom>
              <a:avLst/>
              <a:gdLst>
                <a:gd name="T0" fmla="*/ 732 w 962"/>
                <a:gd name="T1" fmla="*/ 469 h 962"/>
                <a:gd name="T2" fmla="*/ 843 w 962"/>
                <a:gd name="T3" fmla="*/ 700 h 962"/>
                <a:gd name="T4" fmla="*/ 883 w 962"/>
                <a:gd name="T5" fmla="*/ 962 h 962"/>
                <a:gd name="T6" fmla="*/ 883 w 962"/>
                <a:gd name="T7" fmla="*/ 962 h 962"/>
                <a:gd name="T8" fmla="*/ 962 w 962"/>
                <a:gd name="T9" fmla="*/ 962 h 962"/>
                <a:gd name="T10" fmla="*/ 962 w 962"/>
                <a:gd name="T11" fmla="*/ 962 h 962"/>
                <a:gd name="T12" fmla="*/ 886 w 962"/>
                <a:gd name="T13" fmla="*/ 588 h 962"/>
                <a:gd name="T14" fmla="*/ 538 w 962"/>
                <a:gd name="T15" fmla="*/ 165 h 962"/>
                <a:gd name="T16" fmla="*/ 286 w 962"/>
                <a:gd name="T17" fmla="*/ 44 h 962"/>
                <a:gd name="T18" fmla="*/ 0 w 962"/>
                <a:gd name="T19" fmla="*/ 0 h 962"/>
                <a:gd name="T20" fmla="*/ 0 w 962"/>
                <a:gd name="T21" fmla="*/ 79 h 962"/>
                <a:gd name="T22" fmla="*/ 344 w 962"/>
                <a:gd name="T23" fmla="*/ 148 h 962"/>
                <a:gd name="T24" fmla="*/ 732 w 962"/>
                <a:gd name="T25" fmla="*/ 469 h 9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62" h="962">
                  <a:moveTo>
                    <a:pt x="732" y="469"/>
                  </a:moveTo>
                  <a:cubicBezTo>
                    <a:pt x="780" y="539"/>
                    <a:pt x="818" y="617"/>
                    <a:pt x="843" y="700"/>
                  </a:cubicBezTo>
                  <a:cubicBezTo>
                    <a:pt x="869" y="783"/>
                    <a:pt x="883" y="871"/>
                    <a:pt x="883" y="962"/>
                  </a:cubicBezTo>
                  <a:cubicBezTo>
                    <a:pt x="883" y="962"/>
                    <a:pt x="883" y="962"/>
                    <a:pt x="883" y="962"/>
                  </a:cubicBezTo>
                  <a:cubicBezTo>
                    <a:pt x="962" y="962"/>
                    <a:pt x="962" y="962"/>
                    <a:pt x="962" y="962"/>
                  </a:cubicBezTo>
                  <a:cubicBezTo>
                    <a:pt x="962" y="962"/>
                    <a:pt x="962" y="962"/>
                    <a:pt x="962" y="962"/>
                  </a:cubicBezTo>
                  <a:cubicBezTo>
                    <a:pt x="962" y="830"/>
                    <a:pt x="935" y="703"/>
                    <a:pt x="886" y="588"/>
                  </a:cubicBezTo>
                  <a:cubicBezTo>
                    <a:pt x="813" y="415"/>
                    <a:pt x="691" y="268"/>
                    <a:pt x="538" y="165"/>
                  </a:cubicBezTo>
                  <a:cubicBezTo>
                    <a:pt x="461" y="113"/>
                    <a:pt x="376" y="72"/>
                    <a:pt x="286" y="44"/>
                  </a:cubicBezTo>
                  <a:cubicBezTo>
                    <a:pt x="195" y="16"/>
                    <a:pt x="99" y="0"/>
                    <a:pt x="0" y="0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122" y="79"/>
                    <a:pt x="238" y="104"/>
                    <a:pt x="344" y="148"/>
                  </a:cubicBezTo>
                  <a:cubicBezTo>
                    <a:pt x="502" y="216"/>
                    <a:pt x="637" y="328"/>
                    <a:pt x="732" y="469"/>
                  </a:cubicBezTo>
                  <a:close/>
                </a:path>
              </a:pathLst>
            </a:custGeom>
            <a:gradFill flip="none" rotWithShape="1">
              <a:gsLst>
                <a:gs pos="68000">
                  <a:srgbClr val="D04D6F"/>
                </a:gs>
                <a:gs pos="0">
                  <a:srgbClr val="D04D6F"/>
                </a:gs>
                <a:gs pos="100000">
                  <a:srgbClr val="453C55"/>
                </a:gs>
              </a:gsLst>
              <a:lin ang="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 dirty="0"/>
            </a:p>
          </p:txBody>
        </p:sp>
        <p:sp>
          <p:nvSpPr>
            <p:cNvPr id="8" name="Freeform 7"/>
            <p:cNvSpPr>
              <a:spLocks/>
            </p:cNvSpPr>
            <p:nvPr userDrawn="1"/>
          </p:nvSpPr>
          <p:spPr bwMode="auto">
            <a:xfrm>
              <a:off x="5359723" y="-65113"/>
              <a:ext cx="14288" cy="3175"/>
            </a:xfrm>
            <a:custGeom>
              <a:avLst/>
              <a:gdLst>
                <a:gd name="T0" fmla="*/ 3 w 6"/>
                <a:gd name="T1" fmla="*/ 0 h 1"/>
                <a:gd name="T2" fmla="*/ 0 w 6"/>
                <a:gd name="T3" fmla="*/ 1 h 1"/>
                <a:gd name="T4" fmla="*/ 6 w 6"/>
                <a:gd name="T5" fmla="*/ 1 h 1"/>
                <a:gd name="T6" fmla="*/ 3 w 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0"/>
                  </a:moveTo>
                  <a:cubicBezTo>
                    <a:pt x="2" y="0"/>
                    <a:pt x="1" y="1"/>
                    <a:pt x="0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5" y="1"/>
                    <a:pt x="4" y="0"/>
                    <a:pt x="3" y="0"/>
                  </a:cubicBezTo>
                </a:path>
              </a:pathLst>
            </a:custGeom>
            <a:solidFill>
              <a:srgbClr val="D04D6F">
                <a:alpha val="4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 dirty="0"/>
            </a:p>
          </p:txBody>
        </p:sp>
        <p:sp>
          <p:nvSpPr>
            <p:cNvPr id="9" name="Freeform 8"/>
            <p:cNvSpPr>
              <a:spLocks/>
            </p:cNvSpPr>
            <p:nvPr userDrawn="1"/>
          </p:nvSpPr>
          <p:spPr bwMode="auto">
            <a:xfrm>
              <a:off x="4277048" y="162272"/>
              <a:ext cx="1109663" cy="1106488"/>
            </a:xfrm>
            <a:custGeom>
              <a:avLst/>
              <a:gdLst>
                <a:gd name="T0" fmla="*/ 447 w 452"/>
                <a:gd name="T1" fmla="*/ 0 h 451"/>
                <a:gd name="T2" fmla="*/ 441 w 452"/>
                <a:gd name="T3" fmla="*/ 0 h 451"/>
                <a:gd name="T4" fmla="*/ 436 w 452"/>
                <a:gd name="T5" fmla="*/ 7 h 451"/>
                <a:gd name="T6" fmla="*/ 437 w 452"/>
                <a:gd name="T7" fmla="*/ 11 h 451"/>
                <a:gd name="T8" fmla="*/ 386 w 452"/>
                <a:gd name="T9" fmla="*/ 63 h 451"/>
                <a:gd name="T10" fmla="*/ 376 w 452"/>
                <a:gd name="T11" fmla="*/ 59 h 451"/>
                <a:gd name="T12" fmla="*/ 359 w 452"/>
                <a:gd name="T13" fmla="*/ 76 h 451"/>
                <a:gd name="T14" fmla="*/ 363 w 452"/>
                <a:gd name="T15" fmla="*/ 86 h 451"/>
                <a:gd name="T16" fmla="*/ 0 w 452"/>
                <a:gd name="T17" fmla="*/ 448 h 451"/>
                <a:gd name="T18" fmla="*/ 3 w 452"/>
                <a:gd name="T19" fmla="*/ 451 h 451"/>
                <a:gd name="T20" fmla="*/ 365 w 452"/>
                <a:gd name="T21" fmla="*/ 89 h 451"/>
                <a:gd name="T22" fmla="*/ 376 w 452"/>
                <a:gd name="T23" fmla="*/ 92 h 451"/>
                <a:gd name="T24" fmla="*/ 392 w 452"/>
                <a:gd name="T25" fmla="*/ 76 h 451"/>
                <a:gd name="T26" fmla="*/ 389 w 452"/>
                <a:gd name="T27" fmla="*/ 66 h 451"/>
                <a:gd name="T28" fmla="*/ 440 w 452"/>
                <a:gd name="T29" fmla="*/ 14 h 451"/>
                <a:gd name="T30" fmla="*/ 444 w 452"/>
                <a:gd name="T31" fmla="*/ 15 h 451"/>
                <a:gd name="T32" fmla="*/ 452 w 452"/>
                <a:gd name="T33" fmla="*/ 7 h 451"/>
                <a:gd name="T34" fmla="*/ 447 w 452"/>
                <a:gd name="T35" fmla="*/ 0 h 4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52" h="451">
                  <a:moveTo>
                    <a:pt x="447" y="0"/>
                  </a:moveTo>
                  <a:cubicBezTo>
                    <a:pt x="441" y="0"/>
                    <a:pt x="441" y="0"/>
                    <a:pt x="441" y="0"/>
                  </a:cubicBezTo>
                  <a:cubicBezTo>
                    <a:pt x="438" y="1"/>
                    <a:pt x="436" y="4"/>
                    <a:pt x="436" y="7"/>
                  </a:cubicBezTo>
                  <a:cubicBezTo>
                    <a:pt x="436" y="9"/>
                    <a:pt x="437" y="10"/>
                    <a:pt x="437" y="11"/>
                  </a:cubicBezTo>
                  <a:cubicBezTo>
                    <a:pt x="386" y="63"/>
                    <a:pt x="386" y="63"/>
                    <a:pt x="386" y="63"/>
                  </a:cubicBezTo>
                  <a:cubicBezTo>
                    <a:pt x="383" y="60"/>
                    <a:pt x="380" y="59"/>
                    <a:pt x="376" y="59"/>
                  </a:cubicBezTo>
                  <a:cubicBezTo>
                    <a:pt x="366" y="59"/>
                    <a:pt x="359" y="67"/>
                    <a:pt x="359" y="76"/>
                  </a:cubicBezTo>
                  <a:cubicBezTo>
                    <a:pt x="359" y="80"/>
                    <a:pt x="360" y="83"/>
                    <a:pt x="363" y="86"/>
                  </a:cubicBezTo>
                  <a:cubicBezTo>
                    <a:pt x="0" y="448"/>
                    <a:pt x="0" y="448"/>
                    <a:pt x="0" y="448"/>
                  </a:cubicBezTo>
                  <a:cubicBezTo>
                    <a:pt x="3" y="451"/>
                    <a:pt x="3" y="451"/>
                    <a:pt x="3" y="451"/>
                  </a:cubicBezTo>
                  <a:cubicBezTo>
                    <a:pt x="365" y="89"/>
                    <a:pt x="365" y="89"/>
                    <a:pt x="365" y="89"/>
                  </a:cubicBezTo>
                  <a:cubicBezTo>
                    <a:pt x="368" y="91"/>
                    <a:pt x="372" y="92"/>
                    <a:pt x="376" y="92"/>
                  </a:cubicBezTo>
                  <a:cubicBezTo>
                    <a:pt x="385" y="92"/>
                    <a:pt x="392" y="85"/>
                    <a:pt x="392" y="76"/>
                  </a:cubicBezTo>
                  <a:cubicBezTo>
                    <a:pt x="392" y="72"/>
                    <a:pt x="391" y="68"/>
                    <a:pt x="389" y="66"/>
                  </a:cubicBezTo>
                  <a:cubicBezTo>
                    <a:pt x="440" y="14"/>
                    <a:pt x="440" y="14"/>
                    <a:pt x="440" y="14"/>
                  </a:cubicBezTo>
                  <a:cubicBezTo>
                    <a:pt x="441" y="15"/>
                    <a:pt x="443" y="15"/>
                    <a:pt x="444" y="15"/>
                  </a:cubicBezTo>
                  <a:cubicBezTo>
                    <a:pt x="448" y="15"/>
                    <a:pt x="452" y="12"/>
                    <a:pt x="452" y="7"/>
                  </a:cubicBezTo>
                  <a:cubicBezTo>
                    <a:pt x="452" y="4"/>
                    <a:pt x="450" y="1"/>
                    <a:pt x="447" y="0"/>
                  </a:cubicBezTo>
                </a:path>
              </a:pathLst>
            </a:custGeom>
            <a:solidFill>
              <a:srgbClr val="D04D6F">
                <a:alpha val="4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 dirty="0"/>
            </a:p>
          </p:txBody>
        </p:sp>
        <p:sp>
          <p:nvSpPr>
            <p:cNvPr id="10" name="Freeform 9"/>
            <p:cNvSpPr>
              <a:spLocks/>
            </p:cNvSpPr>
            <p:nvPr userDrawn="1"/>
          </p:nvSpPr>
          <p:spPr bwMode="auto">
            <a:xfrm>
              <a:off x="2612740" y="3818483"/>
              <a:ext cx="1482725" cy="1482725"/>
            </a:xfrm>
            <a:custGeom>
              <a:avLst/>
              <a:gdLst>
                <a:gd name="T0" fmla="*/ 600 w 604"/>
                <a:gd name="T1" fmla="*/ 0 h 604"/>
                <a:gd name="T2" fmla="*/ 226 w 604"/>
                <a:gd name="T3" fmla="*/ 374 h 604"/>
                <a:gd name="T4" fmla="*/ 216 w 604"/>
                <a:gd name="T5" fmla="*/ 371 h 604"/>
                <a:gd name="T6" fmla="*/ 199 w 604"/>
                <a:gd name="T7" fmla="*/ 388 h 604"/>
                <a:gd name="T8" fmla="*/ 202 w 604"/>
                <a:gd name="T9" fmla="*/ 398 h 604"/>
                <a:gd name="T10" fmla="*/ 119 w 604"/>
                <a:gd name="T11" fmla="*/ 481 h 604"/>
                <a:gd name="T12" fmla="*/ 89 w 604"/>
                <a:gd name="T13" fmla="*/ 469 h 604"/>
                <a:gd name="T14" fmla="*/ 44 w 604"/>
                <a:gd name="T15" fmla="*/ 515 h 604"/>
                <a:gd name="T16" fmla="*/ 55 w 604"/>
                <a:gd name="T17" fmla="*/ 545 h 604"/>
                <a:gd name="T18" fmla="*/ 0 w 604"/>
                <a:gd name="T19" fmla="*/ 600 h 604"/>
                <a:gd name="T20" fmla="*/ 4 w 604"/>
                <a:gd name="T21" fmla="*/ 604 h 604"/>
                <a:gd name="T22" fmla="*/ 59 w 604"/>
                <a:gd name="T23" fmla="*/ 549 h 604"/>
                <a:gd name="T24" fmla="*/ 89 w 604"/>
                <a:gd name="T25" fmla="*/ 560 h 604"/>
                <a:gd name="T26" fmla="*/ 134 w 604"/>
                <a:gd name="T27" fmla="*/ 515 h 604"/>
                <a:gd name="T28" fmla="*/ 123 w 604"/>
                <a:gd name="T29" fmla="*/ 485 h 604"/>
                <a:gd name="T30" fmla="*/ 206 w 604"/>
                <a:gd name="T31" fmla="*/ 402 h 604"/>
                <a:gd name="T32" fmla="*/ 216 w 604"/>
                <a:gd name="T33" fmla="*/ 405 h 604"/>
                <a:gd name="T34" fmla="*/ 233 w 604"/>
                <a:gd name="T35" fmla="*/ 388 h 604"/>
                <a:gd name="T36" fmla="*/ 230 w 604"/>
                <a:gd name="T37" fmla="*/ 378 h 604"/>
                <a:gd name="T38" fmla="*/ 604 w 604"/>
                <a:gd name="T39" fmla="*/ 4 h 604"/>
                <a:gd name="T40" fmla="*/ 600 w 604"/>
                <a:gd name="T41" fmla="*/ 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04" h="604">
                  <a:moveTo>
                    <a:pt x="600" y="0"/>
                  </a:moveTo>
                  <a:cubicBezTo>
                    <a:pt x="226" y="374"/>
                    <a:pt x="226" y="374"/>
                    <a:pt x="226" y="374"/>
                  </a:cubicBezTo>
                  <a:cubicBezTo>
                    <a:pt x="223" y="372"/>
                    <a:pt x="220" y="371"/>
                    <a:pt x="216" y="371"/>
                  </a:cubicBezTo>
                  <a:cubicBezTo>
                    <a:pt x="206" y="371"/>
                    <a:pt x="199" y="378"/>
                    <a:pt x="199" y="388"/>
                  </a:cubicBezTo>
                  <a:cubicBezTo>
                    <a:pt x="199" y="392"/>
                    <a:pt x="200" y="395"/>
                    <a:pt x="202" y="398"/>
                  </a:cubicBezTo>
                  <a:cubicBezTo>
                    <a:pt x="119" y="481"/>
                    <a:pt x="119" y="481"/>
                    <a:pt x="119" y="481"/>
                  </a:cubicBezTo>
                  <a:cubicBezTo>
                    <a:pt x="111" y="474"/>
                    <a:pt x="101" y="469"/>
                    <a:pt x="89" y="469"/>
                  </a:cubicBezTo>
                  <a:cubicBezTo>
                    <a:pt x="64" y="469"/>
                    <a:pt x="44" y="490"/>
                    <a:pt x="44" y="515"/>
                  </a:cubicBezTo>
                  <a:cubicBezTo>
                    <a:pt x="44" y="526"/>
                    <a:pt x="48" y="537"/>
                    <a:pt x="55" y="545"/>
                  </a:cubicBezTo>
                  <a:cubicBezTo>
                    <a:pt x="0" y="600"/>
                    <a:pt x="0" y="600"/>
                    <a:pt x="0" y="600"/>
                  </a:cubicBezTo>
                  <a:cubicBezTo>
                    <a:pt x="4" y="604"/>
                    <a:pt x="4" y="604"/>
                    <a:pt x="4" y="604"/>
                  </a:cubicBezTo>
                  <a:cubicBezTo>
                    <a:pt x="59" y="549"/>
                    <a:pt x="59" y="549"/>
                    <a:pt x="59" y="549"/>
                  </a:cubicBezTo>
                  <a:cubicBezTo>
                    <a:pt x="67" y="556"/>
                    <a:pt x="78" y="560"/>
                    <a:pt x="89" y="560"/>
                  </a:cubicBezTo>
                  <a:cubicBezTo>
                    <a:pt x="114" y="560"/>
                    <a:pt x="134" y="540"/>
                    <a:pt x="134" y="515"/>
                  </a:cubicBezTo>
                  <a:cubicBezTo>
                    <a:pt x="134" y="503"/>
                    <a:pt x="130" y="493"/>
                    <a:pt x="123" y="485"/>
                  </a:cubicBezTo>
                  <a:cubicBezTo>
                    <a:pt x="206" y="402"/>
                    <a:pt x="206" y="402"/>
                    <a:pt x="206" y="402"/>
                  </a:cubicBezTo>
                  <a:cubicBezTo>
                    <a:pt x="209" y="404"/>
                    <a:pt x="212" y="405"/>
                    <a:pt x="216" y="405"/>
                  </a:cubicBezTo>
                  <a:cubicBezTo>
                    <a:pt x="225" y="405"/>
                    <a:pt x="233" y="397"/>
                    <a:pt x="233" y="388"/>
                  </a:cubicBezTo>
                  <a:cubicBezTo>
                    <a:pt x="233" y="384"/>
                    <a:pt x="232" y="381"/>
                    <a:pt x="230" y="378"/>
                  </a:cubicBezTo>
                  <a:cubicBezTo>
                    <a:pt x="604" y="4"/>
                    <a:pt x="604" y="4"/>
                    <a:pt x="604" y="4"/>
                  </a:cubicBezTo>
                  <a:cubicBezTo>
                    <a:pt x="600" y="0"/>
                    <a:pt x="600" y="0"/>
                    <a:pt x="600" y="0"/>
                  </a:cubicBezTo>
                </a:path>
              </a:pathLst>
            </a:custGeom>
            <a:solidFill>
              <a:srgbClr val="D04D6F">
                <a:alpha val="4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 dirty="0"/>
            </a:p>
          </p:txBody>
        </p:sp>
        <p:sp>
          <p:nvSpPr>
            <p:cNvPr id="11" name="Freeform 10"/>
            <p:cNvSpPr>
              <a:spLocks/>
            </p:cNvSpPr>
            <p:nvPr userDrawn="1"/>
          </p:nvSpPr>
          <p:spPr bwMode="auto">
            <a:xfrm>
              <a:off x="3351535" y="2727300"/>
              <a:ext cx="1479550" cy="1482725"/>
            </a:xfrm>
            <a:custGeom>
              <a:avLst/>
              <a:gdLst>
                <a:gd name="T0" fmla="*/ 600 w 603"/>
                <a:gd name="T1" fmla="*/ 0 h 604"/>
                <a:gd name="T2" fmla="*/ 179 w 603"/>
                <a:gd name="T3" fmla="*/ 421 h 604"/>
                <a:gd name="T4" fmla="*/ 165 w 603"/>
                <a:gd name="T5" fmla="*/ 417 h 604"/>
                <a:gd name="T6" fmla="*/ 143 w 603"/>
                <a:gd name="T7" fmla="*/ 440 h 604"/>
                <a:gd name="T8" fmla="*/ 147 w 603"/>
                <a:gd name="T9" fmla="*/ 453 h 604"/>
                <a:gd name="T10" fmla="*/ 0 w 603"/>
                <a:gd name="T11" fmla="*/ 600 h 604"/>
                <a:gd name="T12" fmla="*/ 4 w 603"/>
                <a:gd name="T13" fmla="*/ 604 h 604"/>
                <a:gd name="T14" fmla="*/ 151 w 603"/>
                <a:gd name="T15" fmla="*/ 457 h 604"/>
                <a:gd name="T16" fmla="*/ 165 w 603"/>
                <a:gd name="T17" fmla="*/ 462 h 604"/>
                <a:gd name="T18" fmla="*/ 188 w 603"/>
                <a:gd name="T19" fmla="*/ 440 h 604"/>
                <a:gd name="T20" fmla="*/ 183 w 603"/>
                <a:gd name="T21" fmla="*/ 425 h 604"/>
                <a:gd name="T22" fmla="*/ 603 w 603"/>
                <a:gd name="T23" fmla="*/ 4 h 604"/>
                <a:gd name="T24" fmla="*/ 600 w 603"/>
                <a:gd name="T25" fmla="*/ 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03" h="604">
                  <a:moveTo>
                    <a:pt x="600" y="0"/>
                  </a:moveTo>
                  <a:cubicBezTo>
                    <a:pt x="179" y="421"/>
                    <a:pt x="179" y="421"/>
                    <a:pt x="179" y="421"/>
                  </a:cubicBezTo>
                  <a:cubicBezTo>
                    <a:pt x="175" y="419"/>
                    <a:pt x="170" y="417"/>
                    <a:pt x="165" y="417"/>
                  </a:cubicBezTo>
                  <a:cubicBezTo>
                    <a:pt x="153" y="417"/>
                    <a:pt x="143" y="427"/>
                    <a:pt x="143" y="440"/>
                  </a:cubicBezTo>
                  <a:cubicBezTo>
                    <a:pt x="143" y="445"/>
                    <a:pt x="144" y="449"/>
                    <a:pt x="147" y="453"/>
                  </a:cubicBezTo>
                  <a:cubicBezTo>
                    <a:pt x="0" y="600"/>
                    <a:pt x="0" y="600"/>
                    <a:pt x="0" y="600"/>
                  </a:cubicBezTo>
                  <a:cubicBezTo>
                    <a:pt x="4" y="604"/>
                    <a:pt x="4" y="604"/>
                    <a:pt x="4" y="604"/>
                  </a:cubicBezTo>
                  <a:cubicBezTo>
                    <a:pt x="151" y="457"/>
                    <a:pt x="151" y="457"/>
                    <a:pt x="151" y="457"/>
                  </a:cubicBezTo>
                  <a:cubicBezTo>
                    <a:pt x="155" y="460"/>
                    <a:pt x="160" y="462"/>
                    <a:pt x="165" y="462"/>
                  </a:cubicBezTo>
                  <a:cubicBezTo>
                    <a:pt x="178" y="462"/>
                    <a:pt x="188" y="452"/>
                    <a:pt x="188" y="440"/>
                  </a:cubicBezTo>
                  <a:cubicBezTo>
                    <a:pt x="188" y="434"/>
                    <a:pt x="186" y="429"/>
                    <a:pt x="183" y="425"/>
                  </a:cubicBezTo>
                  <a:cubicBezTo>
                    <a:pt x="603" y="4"/>
                    <a:pt x="603" y="4"/>
                    <a:pt x="603" y="4"/>
                  </a:cubicBezTo>
                  <a:cubicBezTo>
                    <a:pt x="600" y="0"/>
                    <a:pt x="600" y="0"/>
                    <a:pt x="600" y="0"/>
                  </a:cubicBezTo>
                </a:path>
              </a:pathLst>
            </a:custGeom>
            <a:solidFill>
              <a:srgbClr val="D04D6F">
                <a:alpha val="4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 dirty="0"/>
            </a:p>
          </p:txBody>
        </p:sp>
        <p:sp>
          <p:nvSpPr>
            <p:cNvPr id="12" name="Freeform 11"/>
            <p:cNvSpPr>
              <a:spLocks/>
            </p:cNvSpPr>
            <p:nvPr userDrawn="1"/>
          </p:nvSpPr>
          <p:spPr bwMode="auto">
            <a:xfrm>
              <a:off x="160635" y="936600"/>
              <a:ext cx="1479997" cy="1477104"/>
            </a:xfrm>
            <a:custGeom>
              <a:avLst/>
              <a:gdLst>
                <a:gd name="T0" fmla="*/ 637 w 662"/>
                <a:gd name="T1" fmla="*/ 0 h 660"/>
                <a:gd name="T2" fmla="*/ 613 w 662"/>
                <a:gd name="T3" fmla="*/ 24 h 660"/>
                <a:gd name="T4" fmla="*/ 617 w 662"/>
                <a:gd name="T5" fmla="*/ 38 h 660"/>
                <a:gd name="T6" fmla="*/ 116 w 662"/>
                <a:gd name="T7" fmla="*/ 539 h 660"/>
                <a:gd name="T8" fmla="*/ 112 w 662"/>
                <a:gd name="T9" fmla="*/ 538 h 660"/>
                <a:gd name="T10" fmla="*/ 100 w 662"/>
                <a:gd name="T11" fmla="*/ 550 h 660"/>
                <a:gd name="T12" fmla="*/ 101 w 662"/>
                <a:gd name="T13" fmla="*/ 554 h 660"/>
                <a:gd name="T14" fmla="*/ 0 w 662"/>
                <a:gd name="T15" fmla="*/ 655 h 660"/>
                <a:gd name="T16" fmla="*/ 4 w 662"/>
                <a:gd name="T17" fmla="*/ 660 h 660"/>
                <a:gd name="T18" fmla="*/ 105 w 662"/>
                <a:gd name="T19" fmla="*/ 560 h 660"/>
                <a:gd name="T20" fmla="*/ 112 w 662"/>
                <a:gd name="T21" fmla="*/ 562 h 660"/>
                <a:gd name="T22" fmla="*/ 124 w 662"/>
                <a:gd name="T23" fmla="*/ 550 h 660"/>
                <a:gd name="T24" fmla="*/ 121 w 662"/>
                <a:gd name="T25" fmla="*/ 543 h 660"/>
                <a:gd name="T26" fmla="*/ 621 w 662"/>
                <a:gd name="T27" fmla="*/ 43 h 660"/>
                <a:gd name="T28" fmla="*/ 637 w 662"/>
                <a:gd name="T29" fmla="*/ 49 h 660"/>
                <a:gd name="T30" fmla="*/ 662 w 662"/>
                <a:gd name="T31" fmla="*/ 24 h 660"/>
                <a:gd name="T32" fmla="*/ 637 w 662"/>
                <a:gd name="T33" fmla="*/ 0 h 6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62" h="660">
                  <a:moveTo>
                    <a:pt x="637" y="0"/>
                  </a:moveTo>
                  <a:cubicBezTo>
                    <a:pt x="624" y="0"/>
                    <a:pt x="613" y="11"/>
                    <a:pt x="613" y="24"/>
                  </a:cubicBezTo>
                  <a:cubicBezTo>
                    <a:pt x="613" y="30"/>
                    <a:pt x="614" y="34"/>
                    <a:pt x="617" y="38"/>
                  </a:cubicBezTo>
                  <a:cubicBezTo>
                    <a:pt x="116" y="539"/>
                    <a:pt x="116" y="539"/>
                    <a:pt x="116" y="539"/>
                  </a:cubicBezTo>
                  <a:cubicBezTo>
                    <a:pt x="115" y="538"/>
                    <a:pt x="113" y="538"/>
                    <a:pt x="112" y="538"/>
                  </a:cubicBezTo>
                  <a:cubicBezTo>
                    <a:pt x="105" y="538"/>
                    <a:pt x="100" y="543"/>
                    <a:pt x="100" y="550"/>
                  </a:cubicBezTo>
                  <a:cubicBezTo>
                    <a:pt x="100" y="551"/>
                    <a:pt x="100" y="553"/>
                    <a:pt x="101" y="554"/>
                  </a:cubicBezTo>
                  <a:cubicBezTo>
                    <a:pt x="0" y="655"/>
                    <a:pt x="0" y="655"/>
                    <a:pt x="0" y="655"/>
                  </a:cubicBezTo>
                  <a:cubicBezTo>
                    <a:pt x="4" y="660"/>
                    <a:pt x="4" y="660"/>
                    <a:pt x="4" y="660"/>
                  </a:cubicBezTo>
                  <a:cubicBezTo>
                    <a:pt x="105" y="560"/>
                    <a:pt x="105" y="560"/>
                    <a:pt x="105" y="560"/>
                  </a:cubicBezTo>
                  <a:cubicBezTo>
                    <a:pt x="107" y="561"/>
                    <a:pt x="109" y="562"/>
                    <a:pt x="112" y="562"/>
                  </a:cubicBezTo>
                  <a:cubicBezTo>
                    <a:pt x="118" y="562"/>
                    <a:pt x="124" y="556"/>
                    <a:pt x="124" y="550"/>
                  </a:cubicBezTo>
                  <a:cubicBezTo>
                    <a:pt x="124" y="547"/>
                    <a:pt x="123" y="545"/>
                    <a:pt x="121" y="543"/>
                  </a:cubicBezTo>
                  <a:cubicBezTo>
                    <a:pt x="621" y="43"/>
                    <a:pt x="621" y="43"/>
                    <a:pt x="621" y="43"/>
                  </a:cubicBezTo>
                  <a:cubicBezTo>
                    <a:pt x="626" y="47"/>
                    <a:pt x="631" y="49"/>
                    <a:pt x="637" y="49"/>
                  </a:cubicBezTo>
                  <a:cubicBezTo>
                    <a:pt x="651" y="49"/>
                    <a:pt x="662" y="38"/>
                    <a:pt x="662" y="24"/>
                  </a:cubicBezTo>
                  <a:cubicBezTo>
                    <a:pt x="662" y="11"/>
                    <a:pt x="651" y="0"/>
                    <a:pt x="637" y="0"/>
                  </a:cubicBezTo>
                </a:path>
              </a:pathLst>
            </a:custGeom>
            <a:solidFill>
              <a:srgbClr val="D04D6F">
                <a:alpha val="4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 dirty="0"/>
            </a:p>
          </p:txBody>
        </p:sp>
        <p:sp>
          <p:nvSpPr>
            <p:cNvPr id="13" name="Freeform 14"/>
            <p:cNvSpPr>
              <a:spLocks/>
            </p:cNvSpPr>
            <p:nvPr userDrawn="1"/>
          </p:nvSpPr>
          <p:spPr bwMode="auto">
            <a:xfrm>
              <a:off x="624210" y="132358"/>
              <a:ext cx="1429361" cy="1429361"/>
            </a:xfrm>
            <a:custGeom>
              <a:avLst/>
              <a:gdLst>
                <a:gd name="T0" fmla="*/ 635 w 639"/>
                <a:gd name="T1" fmla="*/ 0 h 639"/>
                <a:gd name="T2" fmla="*/ 634 w 639"/>
                <a:gd name="T3" fmla="*/ 0 h 639"/>
                <a:gd name="T4" fmla="*/ 143 w 639"/>
                <a:gd name="T5" fmla="*/ 491 h 639"/>
                <a:gd name="T6" fmla="*/ 125 w 639"/>
                <a:gd name="T7" fmla="*/ 484 h 639"/>
                <a:gd name="T8" fmla="*/ 97 w 639"/>
                <a:gd name="T9" fmla="*/ 512 h 639"/>
                <a:gd name="T10" fmla="*/ 104 w 639"/>
                <a:gd name="T11" fmla="*/ 530 h 639"/>
                <a:gd name="T12" fmla="*/ 0 w 639"/>
                <a:gd name="T13" fmla="*/ 634 h 639"/>
                <a:gd name="T14" fmla="*/ 5 w 639"/>
                <a:gd name="T15" fmla="*/ 639 h 639"/>
                <a:gd name="T16" fmla="*/ 109 w 639"/>
                <a:gd name="T17" fmla="*/ 534 h 639"/>
                <a:gd name="T18" fmla="*/ 125 w 639"/>
                <a:gd name="T19" fmla="*/ 539 h 639"/>
                <a:gd name="T20" fmla="*/ 152 w 639"/>
                <a:gd name="T21" fmla="*/ 512 h 639"/>
                <a:gd name="T22" fmla="*/ 147 w 639"/>
                <a:gd name="T23" fmla="*/ 496 h 639"/>
                <a:gd name="T24" fmla="*/ 639 w 639"/>
                <a:gd name="T25" fmla="*/ 4 h 639"/>
                <a:gd name="T26" fmla="*/ 635 w 639"/>
                <a:gd name="T27" fmla="*/ 0 h 6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39" h="639">
                  <a:moveTo>
                    <a:pt x="635" y="0"/>
                  </a:moveTo>
                  <a:cubicBezTo>
                    <a:pt x="634" y="0"/>
                    <a:pt x="634" y="0"/>
                    <a:pt x="634" y="0"/>
                  </a:cubicBezTo>
                  <a:cubicBezTo>
                    <a:pt x="143" y="491"/>
                    <a:pt x="143" y="491"/>
                    <a:pt x="143" y="491"/>
                  </a:cubicBezTo>
                  <a:cubicBezTo>
                    <a:pt x="138" y="487"/>
                    <a:pt x="132" y="484"/>
                    <a:pt x="125" y="484"/>
                  </a:cubicBezTo>
                  <a:cubicBezTo>
                    <a:pt x="110" y="484"/>
                    <a:pt x="97" y="496"/>
                    <a:pt x="97" y="512"/>
                  </a:cubicBezTo>
                  <a:cubicBezTo>
                    <a:pt x="97" y="519"/>
                    <a:pt x="100" y="525"/>
                    <a:pt x="104" y="530"/>
                  </a:cubicBezTo>
                  <a:cubicBezTo>
                    <a:pt x="0" y="634"/>
                    <a:pt x="0" y="634"/>
                    <a:pt x="0" y="634"/>
                  </a:cubicBezTo>
                  <a:cubicBezTo>
                    <a:pt x="5" y="639"/>
                    <a:pt x="5" y="639"/>
                    <a:pt x="5" y="639"/>
                  </a:cubicBezTo>
                  <a:cubicBezTo>
                    <a:pt x="109" y="534"/>
                    <a:pt x="109" y="534"/>
                    <a:pt x="109" y="534"/>
                  </a:cubicBezTo>
                  <a:cubicBezTo>
                    <a:pt x="114" y="537"/>
                    <a:pt x="119" y="539"/>
                    <a:pt x="125" y="539"/>
                  </a:cubicBezTo>
                  <a:cubicBezTo>
                    <a:pt x="140" y="539"/>
                    <a:pt x="152" y="527"/>
                    <a:pt x="152" y="512"/>
                  </a:cubicBezTo>
                  <a:cubicBezTo>
                    <a:pt x="152" y="506"/>
                    <a:pt x="150" y="501"/>
                    <a:pt x="147" y="496"/>
                  </a:cubicBezTo>
                  <a:cubicBezTo>
                    <a:pt x="639" y="4"/>
                    <a:pt x="639" y="4"/>
                    <a:pt x="639" y="4"/>
                  </a:cubicBezTo>
                  <a:cubicBezTo>
                    <a:pt x="635" y="0"/>
                    <a:pt x="635" y="0"/>
                    <a:pt x="635" y="0"/>
                  </a:cubicBezTo>
                </a:path>
              </a:pathLst>
            </a:custGeom>
            <a:solidFill>
              <a:srgbClr val="D04D6F">
                <a:alpha val="4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 dirty="0"/>
            </a:p>
          </p:txBody>
        </p:sp>
        <p:sp>
          <p:nvSpPr>
            <p:cNvPr id="14" name="Oval 20"/>
            <p:cNvSpPr>
              <a:spLocks noChangeArrowheads="1"/>
            </p:cNvSpPr>
            <p:nvPr userDrawn="1"/>
          </p:nvSpPr>
          <p:spPr bwMode="auto">
            <a:xfrm>
              <a:off x="5457056" y="2852936"/>
              <a:ext cx="3130550" cy="3133725"/>
            </a:xfrm>
            <a:prstGeom prst="ellipse">
              <a:avLst/>
            </a:prstGeom>
            <a:solidFill>
              <a:srgbClr val="D04D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 dirty="0"/>
            </a:p>
          </p:txBody>
        </p:sp>
        <p:grpSp>
          <p:nvGrpSpPr>
            <p:cNvPr id="15" name="그룹 14"/>
            <p:cNvGrpSpPr/>
            <p:nvPr userDrawn="1"/>
          </p:nvGrpSpPr>
          <p:grpSpPr>
            <a:xfrm>
              <a:off x="6057131" y="3575249"/>
              <a:ext cx="1931988" cy="1746250"/>
              <a:chOff x="5994400" y="3611563"/>
              <a:chExt cx="1931988" cy="1746250"/>
            </a:xfrm>
            <a:solidFill>
              <a:srgbClr val="FFFFFF">
                <a:alpha val="69804"/>
              </a:srgbClr>
            </a:solidFill>
          </p:grpSpPr>
          <p:sp>
            <p:nvSpPr>
              <p:cNvPr id="20" name="Freeform 21"/>
              <p:cNvSpPr>
                <a:spLocks/>
              </p:cNvSpPr>
              <p:nvPr/>
            </p:nvSpPr>
            <p:spPr bwMode="auto">
              <a:xfrm>
                <a:off x="6691313" y="3783013"/>
                <a:ext cx="111125" cy="196850"/>
              </a:xfrm>
              <a:custGeom>
                <a:avLst/>
                <a:gdLst>
                  <a:gd name="T0" fmla="*/ 36 w 45"/>
                  <a:gd name="T1" fmla="*/ 0 h 80"/>
                  <a:gd name="T2" fmla="*/ 12 w 45"/>
                  <a:gd name="T3" fmla="*/ 12 h 80"/>
                  <a:gd name="T4" fmla="*/ 0 w 45"/>
                  <a:gd name="T5" fmla="*/ 41 h 80"/>
                  <a:gd name="T6" fmla="*/ 12 w 45"/>
                  <a:gd name="T7" fmla="*/ 70 h 80"/>
                  <a:gd name="T8" fmla="*/ 28 w 45"/>
                  <a:gd name="T9" fmla="*/ 80 h 80"/>
                  <a:gd name="T10" fmla="*/ 45 w 45"/>
                  <a:gd name="T11" fmla="*/ 70 h 80"/>
                  <a:gd name="T12" fmla="*/ 38 w 45"/>
                  <a:gd name="T13" fmla="*/ 58 h 80"/>
                  <a:gd name="T14" fmla="*/ 29 w 45"/>
                  <a:gd name="T15" fmla="*/ 53 h 80"/>
                  <a:gd name="T16" fmla="*/ 24 w 45"/>
                  <a:gd name="T17" fmla="*/ 41 h 80"/>
                  <a:gd name="T18" fmla="*/ 29 w 45"/>
                  <a:gd name="T19" fmla="*/ 29 h 80"/>
                  <a:gd name="T20" fmla="*/ 34 w 45"/>
                  <a:gd name="T21" fmla="*/ 25 h 80"/>
                  <a:gd name="T22" fmla="*/ 24 w 45"/>
                  <a:gd name="T23" fmla="*/ 16 h 80"/>
                  <a:gd name="T24" fmla="*/ 24 w 45"/>
                  <a:gd name="T25" fmla="*/ 12 h 80"/>
                  <a:gd name="T26" fmla="*/ 36 w 45"/>
                  <a:gd name="T27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5" h="80">
                    <a:moveTo>
                      <a:pt x="36" y="0"/>
                    </a:moveTo>
                    <a:cubicBezTo>
                      <a:pt x="27" y="1"/>
                      <a:pt x="19" y="5"/>
                      <a:pt x="12" y="12"/>
                    </a:cubicBezTo>
                    <a:cubicBezTo>
                      <a:pt x="4" y="19"/>
                      <a:pt x="0" y="30"/>
                      <a:pt x="0" y="41"/>
                    </a:cubicBezTo>
                    <a:cubicBezTo>
                      <a:pt x="0" y="52"/>
                      <a:pt x="4" y="62"/>
                      <a:pt x="12" y="70"/>
                    </a:cubicBezTo>
                    <a:cubicBezTo>
                      <a:pt x="17" y="75"/>
                      <a:pt x="22" y="78"/>
                      <a:pt x="28" y="80"/>
                    </a:cubicBezTo>
                    <a:cubicBezTo>
                      <a:pt x="45" y="70"/>
                      <a:pt x="45" y="70"/>
                      <a:pt x="45" y="70"/>
                    </a:cubicBezTo>
                    <a:cubicBezTo>
                      <a:pt x="38" y="58"/>
                      <a:pt x="38" y="58"/>
                      <a:pt x="38" y="58"/>
                    </a:cubicBezTo>
                    <a:cubicBezTo>
                      <a:pt x="35" y="57"/>
                      <a:pt x="32" y="56"/>
                      <a:pt x="29" y="53"/>
                    </a:cubicBezTo>
                    <a:cubicBezTo>
                      <a:pt x="26" y="50"/>
                      <a:pt x="24" y="46"/>
                      <a:pt x="24" y="41"/>
                    </a:cubicBezTo>
                    <a:cubicBezTo>
                      <a:pt x="24" y="36"/>
                      <a:pt x="26" y="32"/>
                      <a:pt x="29" y="29"/>
                    </a:cubicBezTo>
                    <a:cubicBezTo>
                      <a:pt x="31" y="27"/>
                      <a:pt x="32" y="26"/>
                      <a:pt x="34" y="25"/>
                    </a:cubicBezTo>
                    <a:cubicBezTo>
                      <a:pt x="24" y="16"/>
                      <a:pt x="24" y="16"/>
                      <a:pt x="24" y="16"/>
                    </a:cubicBezTo>
                    <a:cubicBezTo>
                      <a:pt x="23" y="15"/>
                      <a:pt x="23" y="13"/>
                      <a:pt x="24" y="12"/>
                    </a:cubicBezTo>
                    <a:cubicBezTo>
                      <a:pt x="36" y="0"/>
                      <a:pt x="36" y="0"/>
                      <a:pt x="36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21" name="Freeform 22"/>
              <p:cNvSpPr>
                <a:spLocks/>
              </p:cNvSpPr>
              <p:nvPr/>
            </p:nvSpPr>
            <p:spPr bwMode="auto">
              <a:xfrm>
                <a:off x="7005638" y="3783013"/>
                <a:ext cx="98425" cy="141288"/>
              </a:xfrm>
              <a:custGeom>
                <a:avLst/>
                <a:gdLst>
                  <a:gd name="T0" fmla="*/ 0 w 40"/>
                  <a:gd name="T1" fmla="*/ 0 h 57"/>
                  <a:gd name="T2" fmla="*/ 13 w 40"/>
                  <a:gd name="T3" fmla="*/ 12 h 57"/>
                  <a:gd name="T4" fmla="*/ 14 w 40"/>
                  <a:gd name="T5" fmla="*/ 14 h 57"/>
                  <a:gd name="T6" fmla="*/ 13 w 40"/>
                  <a:gd name="T7" fmla="*/ 16 h 57"/>
                  <a:gd name="T8" fmla="*/ 5 w 40"/>
                  <a:gd name="T9" fmla="*/ 25 h 57"/>
                  <a:gd name="T10" fmla="*/ 11 w 40"/>
                  <a:gd name="T11" fmla="*/ 29 h 57"/>
                  <a:gd name="T12" fmla="*/ 16 w 40"/>
                  <a:gd name="T13" fmla="*/ 41 h 57"/>
                  <a:gd name="T14" fmla="*/ 16 w 40"/>
                  <a:gd name="T15" fmla="*/ 44 h 57"/>
                  <a:gd name="T16" fmla="*/ 24 w 40"/>
                  <a:gd name="T17" fmla="*/ 57 h 57"/>
                  <a:gd name="T18" fmla="*/ 40 w 40"/>
                  <a:gd name="T19" fmla="*/ 47 h 57"/>
                  <a:gd name="T20" fmla="*/ 40 w 40"/>
                  <a:gd name="T21" fmla="*/ 41 h 57"/>
                  <a:gd name="T22" fmla="*/ 28 w 40"/>
                  <a:gd name="T23" fmla="*/ 12 h 57"/>
                  <a:gd name="T24" fmla="*/ 0 w 40"/>
                  <a:gd name="T25" fmla="*/ 0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0" h="57">
                    <a:moveTo>
                      <a:pt x="0" y="0"/>
                    </a:moveTo>
                    <a:cubicBezTo>
                      <a:pt x="13" y="12"/>
                      <a:pt x="13" y="12"/>
                      <a:pt x="13" y="12"/>
                    </a:cubicBezTo>
                    <a:cubicBezTo>
                      <a:pt x="14" y="13"/>
                      <a:pt x="14" y="13"/>
                      <a:pt x="14" y="14"/>
                    </a:cubicBezTo>
                    <a:cubicBezTo>
                      <a:pt x="14" y="15"/>
                      <a:pt x="14" y="15"/>
                      <a:pt x="13" y="16"/>
                    </a:cubicBezTo>
                    <a:cubicBezTo>
                      <a:pt x="5" y="25"/>
                      <a:pt x="5" y="25"/>
                      <a:pt x="5" y="25"/>
                    </a:cubicBezTo>
                    <a:cubicBezTo>
                      <a:pt x="7" y="25"/>
                      <a:pt x="9" y="27"/>
                      <a:pt x="11" y="29"/>
                    </a:cubicBezTo>
                    <a:cubicBezTo>
                      <a:pt x="14" y="32"/>
                      <a:pt x="16" y="36"/>
                      <a:pt x="16" y="41"/>
                    </a:cubicBezTo>
                    <a:cubicBezTo>
                      <a:pt x="16" y="42"/>
                      <a:pt x="16" y="43"/>
                      <a:pt x="16" y="44"/>
                    </a:cubicBezTo>
                    <a:cubicBezTo>
                      <a:pt x="24" y="57"/>
                      <a:pt x="24" y="57"/>
                      <a:pt x="24" y="57"/>
                    </a:cubicBezTo>
                    <a:cubicBezTo>
                      <a:pt x="40" y="47"/>
                      <a:pt x="40" y="47"/>
                      <a:pt x="40" y="47"/>
                    </a:cubicBezTo>
                    <a:cubicBezTo>
                      <a:pt x="40" y="45"/>
                      <a:pt x="40" y="43"/>
                      <a:pt x="40" y="41"/>
                    </a:cubicBezTo>
                    <a:cubicBezTo>
                      <a:pt x="40" y="30"/>
                      <a:pt x="36" y="19"/>
                      <a:pt x="28" y="12"/>
                    </a:cubicBezTo>
                    <a:cubicBezTo>
                      <a:pt x="21" y="4"/>
                      <a:pt x="11" y="0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22" name="Freeform 23"/>
              <p:cNvSpPr>
                <a:spLocks/>
              </p:cNvSpPr>
              <p:nvPr/>
            </p:nvSpPr>
            <p:spPr bwMode="auto">
              <a:xfrm>
                <a:off x="6961188" y="3906838"/>
                <a:ext cx="138113" cy="77788"/>
              </a:xfrm>
              <a:custGeom>
                <a:avLst/>
                <a:gdLst>
                  <a:gd name="T0" fmla="*/ 31 w 56"/>
                  <a:gd name="T1" fmla="*/ 0 h 32"/>
                  <a:gd name="T2" fmla="*/ 29 w 56"/>
                  <a:gd name="T3" fmla="*/ 3 h 32"/>
                  <a:gd name="T4" fmla="*/ 17 w 56"/>
                  <a:gd name="T5" fmla="*/ 8 h 32"/>
                  <a:gd name="T6" fmla="*/ 12 w 56"/>
                  <a:gd name="T7" fmla="*/ 8 h 32"/>
                  <a:gd name="T8" fmla="*/ 0 w 56"/>
                  <a:gd name="T9" fmla="*/ 15 h 32"/>
                  <a:gd name="T10" fmla="*/ 9 w 56"/>
                  <a:gd name="T11" fmla="*/ 32 h 32"/>
                  <a:gd name="T12" fmla="*/ 17 w 56"/>
                  <a:gd name="T13" fmla="*/ 32 h 32"/>
                  <a:gd name="T14" fmla="*/ 46 w 56"/>
                  <a:gd name="T15" fmla="*/ 20 h 32"/>
                  <a:gd name="T16" fmla="*/ 56 w 56"/>
                  <a:gd name="T17" fmla="*/ 4 h 32"/>
                  <a:gd name="T18" fmla="*/ 43 w 56"/>
                  <a:gd name="T19" fmla="*/ 13 h 32"/>
                  <a:gd name="T20" fmla="*/ 41 w 56"/>
                  <a:gd name="T21" fmla="*/ 13 h 32"/>
                  <a:gd name="T22" fmla="*/ 41 w 56"/>
                  <a:gd name="T23" fmla="*/ 13 h 32"/>
                  <a:gd name="T24" fmla="*/ 39 w 56"/>
                  <a:gd name="T25" fmla="*/ 12 h 32"/>
                  <a:gd name="T26" fmla="*/ 31 w 56"/>
                  <a:gd name="T27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6" h="32">
                    <a:moveTo>
                      <a:pt x="31" y="0"/>
                    </a:moveTo>
                    <a:cubicBezTo>
                      <a:pt x="31" y="1"/>
                      <a:pt x="30" y="2"/>
                      <a:pt x="29" y="3"/>
                    </a:cubicBezTo>
                    <a:cubicBezTo>
                      <a:pt x="26" y="7"/>
                      <a:pt x="21" y="8"/>
                      <a:pt x="17" y="8"/>
                    </a:cubicBezTo>
                    <a:cubicBezTo>
                      <a:pt x="15" y="8"/>
                      <a:pt x="14" y="8"/>
                      <a:pt x="12" y="8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9" y="32"/>
                      <a:pt x="9" y="32"/>
                      <a:pt x="9" y="32"/>
                    </a:cubicBezTo>
                    <a:cubicBezTo>
                      <a:pt x="12" y="32"/>
                      <a:pt x="14" y="32"/>
                      <a:pt x="17" y="32"/>
                    </a:cubicBezTo>
                    <a:cubicBezTo>
                      <a:pt x="28" y="32"/>
                      <a:pt x="38" y="28"/>
                      <a:pt x="46" y="20"/>
                    </a:cubicBezTo>
                    <a:cubicBezTo>
                      <a:pt x="50" y="16"/>
                      <a:pt x="54" y="10"/>
                      <a:pt x="56" y="4"/>
                    </a:cubicBezTo>
                    <a:cubicBezTo>
                      <a:pt x="43" y="13"/>
                      <a:pt x="43" y="13"/>
                      <a:pt x="43" y="13"/>
                    </a:cubicBezTo>
                    <a:cubicBezTo>
                      <a:pt x="42" y="13"/>
                      <a:pt x="42" y="13"/>
                      <a:pt x="41" y="13"/>
                    </a:cubicBezTo>
                    <a:cubicBezTo>
                      <a:pt x="41" y="13"/>
                      <a:pt x="41" y="13"/>
                      <a:pt x="41" y="13"/>
                    </a:cubicBezTo>
                    <a:cubicBezTo>
                      <a:pt x="40" y="13"/>
                      <a:pt x="40" y="13"/>
                      <a:pt x="39" y="12"/>
                    </a:cubicBezTo>
                    <a:cubicBezTo>
                      <a:pt x="31" y="0"/>
                      <a:pt x="31" y="0"/>
                      <a:pt x="31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23" name="Freeform 24"/>
              <p:cNvSpPr>
                <a:spLocks/>
              </p:cNvSpPr>
              <p:nvPr/>
            </p:nvSpPr>
            <p:spPr bwMode="auto">
              <a:xfrm>
                <a:off x="6765925" y="3783013"/>
                <a:ext cx="260350" cy="201613"/>
              </a:xfrm>
              <a:custGeom>
                <a:avLst/>
                <a:gdLst>
                  <a:gd name="T0" fmla="*/ 14 w 106"/>
                  <a:gd name="T1" fmla="*/ 0 h 82"/>
                  <a:gd name="T2" fmla="*/ 0 w 106"/>
                  <a:gd name="T3" fmla="*/ 14 h 82"/>
                  <a:gd name="T4" fmla="*/ 9 w 106"/>
                  <a:gd name="T5" fmla="*/ 24 h 82"/>
                  <a:gd name="T6" fmla="*/ 12 w 106"/>
                  <a:gd name="T7" fmla="*/ 24 h 82"/>
                  <a:gd name="T8" fmla="*/ 24 w 106"/>
                  <a:gd name="T9" fmla="*/ 29 h 82"/>
                  <a:gd name="T10" fmla="*/ 37 w 106"/>
                  <a:gd name="T11" fmla="*/ 41 h 82"/>
                  <a:gd name="T12" fmla="*/ 24 w 106"/>
                  <a:gd name="T13" fmla="*/ 53 h 82"/>
                  <a:gd name="T14" fmla="*/ 14 w 106"/>
                  <a:gd name="T15" fmla="*/ 58 h 82"/>
                  <a:gd name="T16" fmla="*/ 21 w 106"/>
                  <a:gd name="T17" fmla="*/ 70 h 82"/>
                  <a:gd name="T18" fmla="*/ 21 w 106"/>
                  <a:gd name="T19" fmla="*/ 72 h 82"/>
                  <a:gd name="T20" fmla="*/ 20 w 106"/>
                  <a:gd name="T21" fmla="*/ 73 h 82"/>
                  <a:gd name="T22" fmla="*/ 5 w 106"/>
                  <a:gd name="T23" fmla="*/ 82 h 82"/>
                  <a:gd name="T24" fmla="*/ 12 w 106"/>
                  <a:gd name="T25" fmla="*/ 82 h 82"/>
                  <a:gd name="T26" fmla="*/ 41 w 106"/>
                  <a:gd name="T27" fmla="*/ 70 h 82"/>
                  <a:gd name="T28" fmla="*/ 54 w 106"/>
                  <a:gd name="T29" fmla="*/ 58 h 82"/>
                  <a:gd name="T30" fmla="*/ 67 w 106"/>
                  <a:gd name="T31" fmla="*/ 70 h 82"/>
                  <a:gd name="T32" fmla="*/ 82 w 106"/>
                  <a:gd name="T33" fmla="*/ 80 h 82"/>
                  <a:gd name="T34" fmla="*/ 74 w 106"/>
                  <a:gd name="T35" fmla="*/ 65 h 82"/>
                  <a:gd name="T36" fmla="*/ 75 w 106"/>
                  <a:gd name="T37" fmla="*/ 61 h 82"/>
                  <a:gd name="T38" fmla="*/ 86 w 106"/>
                  <a:gd name="T39" fmla="*/ 55 h 82"/>
                  <a:gd name="T40" fmla="*/ 84 w 106"/>
                  <a:gd name="T41" fmla="*/ 53 h 82"/>
                  <a:gd name="T42" fmla="*/ 71 w 106"/>
                  <a:gd name="T43" fmla="*/ 41 h 82"/>
                  <a:gd name="T44" fmla="*/ 84 w 106"/>
                  <a:gd name="T45" fmla="*/ 29 h 82"/>
                  <a:gd name="T46" fmla="*/ 96 w 106"/>
                  <a:gd name="T47" fmla="*/ 24 h 82"/>
                  <a:gd name="T48" fmla="*/ 106 w 106"/>
                  <a:gd name="T49" fmla="*/ 14 h 82"/>
                  <a:gd name="T50" fmla="*/ 91 w 106"/>
                  <a:gd name="T51" fmla="*/ 0 h 82"/>
                  <a:gd name="T52" fmla="*/ 68 w 106"/>
                  <a:gd name="T53" fmla="*/ 11 h 82"/>
                  <a:gd name="T54" fmla="*/ 54 w 106"/>
                  <a:gd name="T55" fmla="*/ 24 h 82"/>
                  <a:gd name="T56" fmla="*/ 41 w 106"/>
                  <a:gd name="T57" fmla="*/ 12 h 82"/>
                  <a:gd name="T58" fmla="*/ 14 w 106"/>
                  <a:gd name="T59" fmla="*/ 0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06" h="82">
                    <a:moveTo>
                      <a:pt x="14" y="0"/>
                    </a:moveTo>
                    <a:cubicBezTo>
                      <a:pt x="0" y="14"/>
                      <a:pt x="0" y="14"/>
                      <a:pt x="0" y="14"/>
                    </a:cubicBezTo>
                    <a:cubicBezTo>
                      <a:pt x="9" y="24"/>
                      <a:pt x="9" y="24"/>
                      <a:pt x="9" y="24"/>
                    </a:cubicBezTo>
                    <a:cubicBezTo>
                      <a:pt x="10" y="24"/>
                      <a:pt x="11" y="24"/>
                      <a:pt x="12" y="24"/>
                    </a:cubicBezTo>
                    <a:cubicBezTo>
                      <a:pt x="16" y="24"/>
                      <a:pt x="21" y="25"/>
                      <a:pt x="24" y="29"/>
                    </a:cubicBezTo>
                    <a:cubicBezTo>
                      <a:pt x="37" y="41"/>
                      <a:pt x="37" y="41"/>
                      <a:pt x="37" y="41"/>
                    </a:cubicBezTo>
                    <a:cubicBezTo>
                      <a:pt x="24" y="53"/>
                      <a:pt x="24" y="53"/>
                      <a:pt x="24" y="53"/>
                    </a:cubicBezTo>
                    <a:cubicBezTo>
                      <a:pt x="21" y="56"/>
                      <a:pt x="18" y="57"/>
                      <a:pt x="14" y="58"/>
                    </a:cubicBezTo>
                    <a:cubicBezTo>
                      <a:pt x="21" y="70"/>
                      <a:pt x="21" y="70"/>
                      <a:pt x="21" y="70"/>
                    </a:cubicBezTo>
                    <a:cubicBezTo>
                      <a:pt x="21" y="70"/>
                      <a:pt x="22" y="71"/>
                      <a:pt x="21" y="72"/>
                    </a:cubicBezTo>
                    <a:cubicBezTo>
                      <a:pt x="21" y="72"/>
                      <a:pt x="21" y="73"/>
                      <a:pt x="20" y="73"/>
                    </a:cubicBezTo>
                    <a:cubicBezTo>
                      <a:pt x="5" y="82"/>
                      <a:pt x="5" y="82"/>
                      <a:pt x="5" y="82"/>
                    </a:cubicBezTo>
                    <a:cubicBezTo>
                      <a:pt x="7" y="82"/>
                      <a:pt x="9" y="82"/>
                      <a:pt x="12" y="82"/>
                    </a:cubicBezTo>
                    <a:cubicBezTo>
                      <a:pt x="23" y="82"/>
                      <a:pt x="33" y="78"/>
                      <a:pt x="41" y="70"/>
                    </a:cubicBezTo>
                    <a:cubicBezTo>
                      <a:pt x="54" y="58"/>
                      <a:pt x="54" y="58"/>
                      <a:pt x="54" y="58"/>
                    </a:cubicBezTo>
                    <a:cubicBezTo>
                      <a:pt x="67" y="70"/>
                      <a:pt x="67" y="70"/>
                      <a:pt x="67" y="70"/>
                    </a:cubicBezTo>
                    <a:cubicBezTo>
                      <a:pt x="72" y="75"/>
                      <a:pt x="77" y="78"/>
                      <a:pt x="82" y="80"/>
                    </a:cubicBezTo>
                    <a:cubicBezTo>
                      <a:pt x="74" y="65"/>
                      <a:pt x="74" y="65"/>
                      <a:pt x="74" y="65"/>
                    </a:cubicBezTo>
                    <a:cubicBezTo>
                      <a:pt x="73" y="64"/>
                      <a:pt x="74" y="62"/>
                      <a:pt x="75" y="61"/>
                    </a:cubicBezTo>
                    <a:cubicBezTo>
                      <a:pt x="86" y="55"/>
                      <a:pt x="86" y="55"/>
                      <a:pt x="86" y="55"/>
                    </a:cubicBezTo>
                    <a:cubicBezTo>
                      <a:pt x="86" y="54"/>
                      <a:pt x="85" y="54"/>
                      <a:pt x="84" y="53"/>
                    </a:cubicBezTo>
                    <a:cubicBezTo>
                      <a:pt x="71" y="41"/>
                      <a:pt x="71" y="41"/>
                      <a:pt x="71" y="41"/>
                    </a:cubicBezTo>
                    <a:cubicBezTo>
                      <a:pt x="84" y="29"/>
                      <a:pt x="84" y="29"/>
                      <a:pt x="84" y="29"/>
                    </a:cubicBezTo>
                    <a:cubicBezTo>
                      <a:pt x="87" y="25"/>
                      <a:pt x="92" y="24"/>
                      <a:pt x="96" y="24"/>
                    </a:cubicBezTo>
                    <a:cubicBezTo>
                      <a:pt x="106" y="14"/>
                      <a:pt x="106" y="14"/>
                      <a:pt x="106" y="14"/>
                    </a:cubicBezTo>
                    <a:cubicBezTo>
                      <a:pt x="91" y="0"/>
                      <a:pt x="91" y="0"/>
                      <a:pt x="91" y="0"/>
                    </a:cubicBezTo>
                    <a:cubicBezTo>
                      <a:pt x="82" y="1"/>
                      <a:pt x="74" y="5"/>
                      <a:pt x="68" y="11"/>
                    </a:cubicBezTo>
                    <a:cubicBezTo>
                      <a:pt x="54" y="24"/>
                      <a:pt x="54" y="24"/>
                      <a:pt x="54" y="24"/>
                    </a:cubicBezTo>
                    <a:cubicBezTo>
                      <a:pt x="41" y="12"/>
                      <a:pt x="41" y="12"/>
                      <a:pt x="41" y="12"/>
                    </a:cubicBezTo>
                    <a:cubicBezTo>
                      <a:pt x="34" y="4"/>
                      <a:pt x="24" y="0"/>
                      <a:pt x="1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24" name="Freeform 25"/>
              <p:cNvSpPr>
                <a:spLocks/>
              </p:cNvSpPr>
              <p:nvPr/>
            </p:nvSpPr>
            <p:spPr bwMode="auto">
              <a:xfrm>
                <a:off x="6805613" y="464343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25" name="Freeform 26"/>
              <p:cNvSpPr>
                <a:spLocks/>
              </p:cNvSpPr>
              <p:nvPr/>
            </p:nvSpPr>
            <p:spPr bwMode="auto">
              <a:xfrm>
                <a:off x="6805613" y="464343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26" name="Freeform 27"/>
              <p:cNvSpPr>
                <a:spLocks/>
              </p:cNvSpPr>
              <p:nvPr/>
            </p:nvSpPr>
            <p:spPr bwMode="auto">
              <a:xfrm>
                <a:off x="7718425" y="4429125"/>
                <a:ext cx="14288" cy="26988"/>
              </a:xfrm>
              <a:custGeom>
                <a:avLst/>
                <a:gdLst>
                  <a:gd name="T0" fmla="*/ 3 w 6"/>
                  <a:gd name="T1" fmla="*/ 0 h 11"/>
                  <a:gd name="T2" fmla="*/ 3 w 6"/>
                  <a:gd name="T3" fmla="*/ 0 h 11"/>
                  <a:gd name="T4" fmla="*/ 1 w 6"/>
                  <a:gd name="T5" fmla="*/ 8 h 11"/>
                  <a:gd name="T6" fmla="*/ 0 w 6"/>
                  <a:gd name="T7" fmla="*/ 11 h 11"/>
                  <a:gd name="T8" fmla="*/ 6 w 6"/>
                  <a:gd name="T9" fmla="*/ 11 h 11"/>
                  <a:gd name="T10" fmla="*/ 5 w 6"/>
                  <a:gd name="T11" fmla="*/ 8 h 11"/>
                  <a:gd name="T12" fmla="*/ 3 w 6"/>
                  <a:gd name="T1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11">
                    <a:moveTo>
                      <a:pt x="3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" y="3"/>
                      <a:pt x="2" y="6"/>
                      <a:pt x="1" y="8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6" y="11"/>
                      <a:pt x="6" y="11"/>
                      <a:pt x="6" y="11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5" y="6"/>
                      <a:pt x="4" y="3"/>
                      <a:pt x="3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27" name="Freeform 28"/>
              <p:cNvSpPr>
                <a:spLocks/>
              </p:cNvSpPr>
              <p:nvPr/>
            </p:nvSpPr>
            <p:spPr bwMode="auto">
              <a:xfrm>
                <a:off x="7361238" y="4487863"/>
                <a:ext cx="79375" cy="42863"/>
              </a:xfrm>
              <a:custGeom>
                <a:avLst/>
                <a:gdLst>
                  <a:gd name="T0" fmla="*/ 16 w 32"/>
                  <a:gd name="T1" fmla="*/ 0 h 17"/>
                  <a:gd name="T2" fmla="*/ 15 w 32"/>
                  <a:gd name="T3" fmla="*/ 0 h 17"/>
                  <a:gd name="T4" fmla="*/ 6 w 32"/>
                  <a:gd name="T5" fmla="*/ 6 h 17"/>
                  <a:gd name="T6" fmla="*/ 0 w 32"/>
                  <a:gd name="T7" fmla="*/ 9 h 17"/>
                  <a:gd name="T8" fmla="*/ 10 w 32"/>
                  <a:gd name="T9" fmla="*/ 15 h 17"/>
                  <a:gd name="T10" fmla="*/ 16 w 32"/>
                  <a:gd name="T11" fmla="*/ 17 h 17"/>
                  <a:gd name="T12" fmla="*/ 22 w 32"/>
                  <a:gd name="T13" fmla="*/ 15 h 17"/>
                  <a:gd name="T14" fmla="*/ 32 w 32"/>
                  <a:gd name="T15" fmla="*/ 9 h 17"/>
                  <a:gd name="T16" fmla="*/ 17 w 32"/>
                  <a:gd name="T17" fmla="*/ 0 h 17"/>
                  <a:gd name="T18" fmla="*/ 16 w 32"/>
                  <a:gd name="T19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2" h="17">
                    <a:moveTo>
                      <a:pt x="16" y="0"/>
                    </a:moveTo>
                    <a:cubicBezTo>
                      <a:pt x="16" y="0"/>
                      <a:pt x="15" y="0"/>
                      <a:pt x="15" y="0"/>
                    </a:cubicBezTo>
                    <a:cubicBezTo>
                      <a:pt x="12" y="2"/>
                      <a:pt x="9" y="4"/>
                      <a:pt x="6" y="6"/>
                    </a:cubicBezTo>
                    <a:cubicBezTo>
                      <a:pt x="4" y="7"/>
                      <a:pt x="2" y="8"/>
                      <a:pt x="0" y="9"/>
                    </a:cubicBezTo>
                    <a:cubicBezTo>
                      <a:pt x="4" y="11"/>
                      <a:pt x="7" y="13"/>
                      <a:pt x="10" y="15"/>
                    </a:cubicBezTo>
                    <a:cubicBezTo>
                      <a:pt x="12" y="16"/>
                      <a:pt x="14" y="17"/>
                      <a:pt x="16" y="17"/>
                    </a:cubicBezTo>
                    <a:cubicBezTo>
                      <a:pt x="18" y="17"/>
                      <a:pt x="20" y="16"/>
                      <a:pt x="22" y="15"/>
                    </a:cubicBezTo>
                    <a:cubicBezTo>
                      <a:pt x="25" y="13"/>
                      <a:pt x="29" y="11"/>
                      <a:pt x="32" y="9"/>
                    </a:cubicBezTo>
                    <a:cubicBezTo>
                      <a:pt x="27" y="6"/>
                      <a:pt x="22" y="3"/>
                      <a:pt x="17" y="0"/>
                    </a:cubicBezTo>
                    <a:cubicBezTo>
                      <a:pt x="16" y="0"/>
                      <a:pt x="16" y="0"/>
                      <a:pt x="16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28" name="Freeform 29"/>
              <p:cNvSpPr>
                <a:spLocks/>
              </p:cNvSpPr>
              <p:nvPr/>
            </p:nvSpPr>
            <p:spPr bwMode="auto">
              <a:xfrm>
                <a:off x="7720013" y="4792663"/>
                <a:ext cx="22225" cy="30163"/>
              </a:xfrm>
              <a:custGeom>
                <a:avLst/>
                <a:gdLst>
                  <a:gd name="T0" fmla="*/ 9 w 9"/>
                  <a:gd name="T1" fmla="*/ 0 h 12"/>
                  <a:gd name="T2" fmla="*/ 7 w 9"/>
                  <a:gd name="T3" fmla="*/ 0 h 12"/>
                  <a:gd name="T4" fmla="*/ 7 w 9"/>
                  <a:gd name="T5" fmla="*/ 7 h 12"/>
                  <a:gd name="T6" fmla="*/ 4 w 9"/>
                  <a:gd name="T7" fmla="*/ 10 h 12"/>
                  <a:gd name="T8" fmla="*/ 2 w 9"/>
                  <a:gd name="T9" fmla="*/ 7 h 12"/>
                  <a:gd name="T10" fmla="*/ 2 w 9"/>
                  <a:gd name="T11" fmla="*/ 0 h 12"/>
                  <a:gd name="T12" fmla="*/ 0 w 9"/>
                  <a:gd name="T13" fmla="*/ 0 h 12"/>
                  <a:gd name="T14" fmla="*/ 0 w 9"/>
                  <a:gd name="T15" fmla="*/ 7 h 12"/>
                  <a:gd name="T16" fmla="*/ 4 w 9"/>
                  <a:gd name="T17" fmla="*/ 12 h 12"/>
                  <a:gd name="T18" fmla="*/ 9 w 9"/>
                  <a:gd name="T19" fmla="*/ 7 h 12"/>
                  <a:gd name="T20" fmla="*/ 9 w 9"/>
                  <a:gd name="T21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" h="12">
                    <a:moveTo>
                      <a:pt x="9" y="0"/>
                    </a:moveTo>
                    <a:cubicBezTo>
                      <a:pt x="7" y="0"/>
                      <a:pt x="7" y="0"/>
                      <a:pt x="7" y="0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7" y="9"/>
                      <a:pt x="6" y="10"/>
                      <a:pt x="4" y="10"/>
                    </a:cubicBezTo>
                    <a:cubicBezTo>
                      <a:pt x="3" y="10"/>
                      <a:pt x="2" y="9"/>
                      <a:pt x="2" y="7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10"/>
                      <a:pt x="2" y="12"/>
                      <a:pt x="4" y="12"/>
                    </a:cubicBezTo>
                    <a:cubicBezTo>
                      <a:pt x="7" y="12"/>
                      <a:pt x="9" y="10"/>
                      <a:pt x="9" y="7"/>
                    </a:cubicBezTo>
                    <a:cubicBezTo>
                      <a:pt x="9" y="0"/>
                      <a:pt x="9" y="0"/>
                      <a:pt x="9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29" name="Freeform 30"/>
              <p:cNvSpPr>
                <a:spLocks/>
              </p:cNvSpPr>
              <p:nvPr/>
            </p:nvSpPr>
            <p:spPr bwMode="auto">
              <a:xfrm>
                <a:off x="7769225" y="4432300"/>
                <a:ext cx="17463" cy="17463"/>
              </a:xfrm>
              <a:custGeom>
                <a:avLst/>
                <a:gdLst>
                  <a:gd name="T0" fmla="*/ 2 w 7"/>
                  <a:gd name="T1" fmla="*/ 0 h 7"/>
                  <a:gd name="T2" fmla="*/ 0 w 7"/>
                  <a:gd name="T3" fmla="*/ 0 h 7"/>
                  <a:gd name="T4" fmla="*/ 0 w 7"/>
                  <a:gd name="T5" fmla="*/ 7 h 7"/>
                  <a:gd name="T6" fmla="*/ 3 w 7"/>
                  <a:gd name="T7" fmla="*/ 7 h 7"/>
                  <a:gd name="T8" fmla="*/ 7 w 7"/>
                  <a:gd name="T9" fmla="*/ 3 h 7"/>
                  <a:gd name="T10" fmla="*/ 2 w 7"/>
                  <a:gd name="T11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" h="7">
                    <a:moveTo>
                      <a:pt x="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6" y="7"/>
                      <a:pt x="7" y="6"/>
                      <a:pt x="7" y="3"/>
                    </a:cubicBezTo>
                    <a:cubicBezTo>
                      <a:pt x="7" y="1"/>
                      <a:pt x="6" y="0"/>
                      <a:pt x="2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30" name="Freeform 31"/>
              <p:cNvSpPr>
                <a:spLocks noEditPoints="1"/>
              </p:cNvSpPr>
              <p:nvPr/>
            </p:nvSpPr>
            <p:spPr bwMode="auto">
              <a:xfrm>
                <a:off x="7653338" y="4752975"/>
                <a:ext cx="107950" cy="106363"/>
              </a:xfrm>
              <a:custGeom>
                <a:avLst/>
                <a:gdLst>
                  <a:gd name="T0" fmla="*/ 3 w 44"/>
                  <a:gd name="T1" fmla="*/ 40 h 43"/>
                  <a:gd name="T2" fmla="*/ 3 w 44"/>
                  <a:gd name="T3" fmla="*/ 3 h 43"/>
                  <a:gd name="T4" fmla="*/ 41 w 44"/>
                  <a:gd name="T5" fmla="*/ 3 h 43"/>
                  <a:gd name="T6" fmla="*/ 41 w 44"/>
                  <a:gd name="T7" fmla="*/ 40 h 43"/>
                  <a:gd name="T8" fmla="*/ 3 w 44"/>
                  <a:gd name="T9" fmla="*/ 40 h 43"/>
                  <a:gd name="T10" fmla="*/ 42 w 44"/>
                  <a:gd name="T11" fmla="*/ 0 h 43"/>
                  <a:gd name="T12" fmla="*/ 2 w 44"/>
                  <a:gd name="T13" fmla="*/ 0 h 43"/>
                  <a:gd name="T14" fmla="*/ 0 w 44"/>
                  <a:gd name="T15" fmla="*/ 1 h 43"/>
                  <a:gd name="T16" fmla="*/ 0 w 44"/>
                  <a:gd name="T17" fmla="*/ 42 h 43"/>
                  <a:gd name="T18" fmla="*/ 2 w 44"/>
                  <a:gd name="T19" fmla="*/ 43 h 43"/>
                  <a:gd name="T20" fmla="*/ 42 w 44"/>
                  <a:gd name="T21" fmla="*/ 43 h 43"/>
                  <a:gd name="T22" fmla="*/ 44 w 44"/>
                  <a:gd name="T23" fmla="*/ 42 h 43"/>
                  <a:gd name="T24" fmla="*/ 44 w 44"/>
                  <a:gd name="T25" fmla="*/ 1 h 43"/>
                  <a:gd name="T26" fmla="*/ 42 w 44"/>
                  <a:gd name="T27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4" h="43">
                    <a:moveTo>
                      <a:pt x="3" y="40"/>
                    </a:moveTo>
                    <a:cubicBezTo>
                      <a:pt x="3" y="3"/>
                      <a:pt x="3" y="3"/>
                      <a:pt x="3" y="3"/>
                    </a:cubicBezTo>
                    <a:cubicBezTo>
                      <a:pt x="41" y="3"/>
                      <a:pt x="41" y="3"/>
                      <a:pt x="41" y="3"/>
                    </a:cubicBezTo>
                    <a:cubicBezTo>
                      <a:pt x="41" y="40"/>
                      <a:pt x="41" y="40"/>
                      <a:pt x="41" y="40"/>
                    </a:cubicBezTo>
                    <a:cubicBezTo>
                      <a:pt x="3" y="40"/>
                      <a:pt x="3" y="40"/>
                      <a:pt x="3" y="40"/>
                    </a:cubicBezTo>
                    <a:moveTo>
                      <a:pt x="42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0"/>
                      <a:pt x="0" y="1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0" y="43"/>
                      <a:pt x="1" y="43"/>
                      <a:pt x="2" y="43"/>
                    </a:cubicBezTo>
                    <a:cubicBezTo>
                      <a:pt x="42" y="43"/>
                      <a:pt x="42" y="43"/>
                      <a:pt x="42" y="43"/>
                    </a:cubicBezTo>
                    <a:cubicBezTo>
                      <a:pt x="43" y="43"/>
                      <a:pt x="44" y="43"/>
                      <a:pt x="44" y="42"/>
                    </a:cubicBezTo>
                    <a:cubicBezTo>
                      <a:pt x="44" y="1"/>
                      <a:pt x="44" y="1"/>
                      <a:pt x="44" y="1"/>
                    </a:cubicBezTo>
                    <a:cubicBezTo>
                      <a:pt x="44" y="0"/>
                      <a:pt x="43" y="0"/>
                      <a:pt x="42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31" name="Freeform 32"/>
              <p:cNvSpPr>
                <a:spLocks/>
              </p:cNvSpPr>
              <p:nvPr/>
            </p:nvSpPr>
            <p:spPr bwMode="auto">
              <a:xfrm>
                <a:off x="7418388" y="4581525"/>
                <a:ext cx="77788" cy="44450"/>
              </a:xfrm>
              <a:custGeom>
                <a:avLst/>
                <a:gdLst>
                  <a:gd name="T0" fmla="*/ 15 w 32"/>
                  <a:gd name="T1" fmla="*/ 0 h 18"/>
                  <a:gd name="T2" fmla="*/ 11 w 32"/>
                  <a:gd name="T3" fmla="*/ 2 h 18"/>
                  <a:gd name="T4" fmla="*/ 0 w 32"/>
                  <a:gd name="T5" fmla="*/ 9 h 18"/>
                  <a:gd name="T6" fmla="*/ 0 w 32"/>
                  <a:gd name="T7" fmla="*/ 10 h 18"/>
                  <a:gd name="T8" fmla="*/ 15 w 32"/>
                  <a:gd name="T9" fmla="*/ 18 h 18"/>
                  <a:gd name="T10" fmla="*/ 16 w 32"/>
                  <a:gd name="T11" fmla="*/ 18 h 18"/>
                  <a:gd name="T12" fmla="*/ 16 w 32"/>
                  <a:gd name="T13" fmla="*/ 18 h 18"/>
                  <a:gd name="T14" fmla="*/ 32 w 32"/>
                  <a:gd name="T15" fmla="*/ 9 h 18"/>
                  <a:gd name="T16" fmla="*/ 19 w 32"/>
                  <a:gd name="T17" fmla="*/ 2 h 18"/>
                  <a:gd name="T18" fmla="*/ 15 w 32"/>
                  <a:gd name="T19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2" h="18">
                    <a:moveTo>
                      <a:pt x="15" y="0"/>
                    </a:moveTo>
                    <a:cubicBezTo>
                      <a:pt x="14" y="0"/>
                      <a:pt x="13" y="1"/>
                      <a:pt x="11" y="2"/>
                    </a:cubicBezTo>
                    <a:cubicBezTo>
                      <a:pt x="8" y="4"/>
                      <a:pt x="4" y="6"/>
                      <a:pt x="0" y="9"/>
                    </a:cubicBezTo>
                    <a:cubicBezTo>
                      <a:pt x="0" y="9"/>
                      <a:pt x="0" y="9"/>
                      <a:pt x="0" y="10"/>
                    </a:cubicBezTo>
                    <a:cubicBezTo>
                      <a:pt x="5" y="12"/>
                      <a:pt x="10" y="15"/>
                      <a:pt x="15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21" y="15"/>
                      <a:pt x="26" y="12"/>
                      <a:pt x="32" y="9"/>
                    </a:cubicBezTo>
                    <a:cubicBezTo>
                      <a:pt x="27" y="6"/>
                      <a:pt x="23" y="4"/>
                      <a:pt x="19" y="2"/>
                    </a:cubicBezTo>
                    <a:cubicBezTo>
                      <a:pt x="18" y="1"/>
                      <a:pt x="17" y="0"/>
                      <a:pt x="15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32" name="Freeform 33"/>
              <p:cNvSpPr>
                <a:spLocks noEditPoints="1"/>
              </p:cNvSpPr>
              <p:nvPr/>
            </p:nvSpPr>
            <p:spPr bwMode="auto">
              <a:xfrm>
                <a:off x="7696200" y="4792663"/>
                <a:ext cx="19050" cy="30163"/>
              </a:xfrm>
              <a:custGeom>
                <a:avLst/>
                <a:gdLst>
                  <a:gd name="T0" fmla="*/ 2 w 8"/>
                  <a:gd name="T1" fmla="*/ 6 h 12"/>
                  <a:gd name="T2" fmla="*/ 2 w 8"/>
                  <a:gd name="T3" fmla="*/ 2 h 12"/>
                  <a:gd name="T4" fmla="*/ 4 w 8"/>
                  <a:gd name="T5" fmla="*/ 2 h 12"/>
                  <a:gd name="T6" fmla="*/ 6 w 8"/>
                  <a:gd name="T7" fmla="*/ 4 h 12"/>
                  <a:gd name="T8" fmla="*/ 4 w 8"/>
                  <a:gd name="T9" fmla="*/ 6 h 12"/>
                  <a:gd name="T10" fmla="*/ 2 w 8"/>
                  <a:gd name="T11" fmla="*/ 6 h 12"/>
                  <a:gd name="T12" fmla="*/ 4 w 8"/>
                  <a:gd name="T13" fmla="*/ 0 h 12"/>
                  <a:gd name="T14" fmla="*/ 0 w 8"/>
                  <a:gd name="T15" fmla="*/ 0 h 12"/>
                  <a:gd name="T16" fmla="*/ 0 w 8"/>
                  <a:gd name="T17" fmla="*/ 12 h 12"/>
                  <a:gd name="T18" fmla="*/ 2 w 8"/>
                  <a:gd name="T19" fmla="*/ 12 h 12"/>
                  <a:gd name="T20" fmla="*/ 2 w 8"/>
                  <a:gd name="T21" fmla="*/ 8 h 12"/>
                  <a:gd name="T22" fmla="*/ 4 w 8"/>
                  <a:gd name="T23" fmla="*/ 8 h 12"/>
                  <a:gd name="T24" fmla="*/ 8 w 8"/>
                  <a:gd name="T25" fmla="*/ 4 h 12"/>
                  <a:gd name="T26" fmla="*/ 4 w 8"/>
                  <a:gd name="T27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" h="12">
                    <a:moveTo>
                      <a:pt x="2" y="6"/>
                    </a:moveTo>
                    <a:cubicBezTo>
                      <a:pt x="2" y="2"/>
                      <a:pt x="2" y="2"/>
                      <a:pt x="2" y="2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5" y="2"/>
                      <a:pt x="6" y="3"/>
                      <a:pt x="6" y="4"/>
                    </a:cubicBezTo>
                    <a:cubicBezTo>
                      <a:pt x="6" y="5"/>
                      <a:pt x="5" y="6"/>
                      <a:pt x="4" y="6"/>
                    </a:cubicBezTo>
                    <a:cubicBezTo>
                      <a:pt x="2" y="6"/>
                      <a:pt x="2" y="6"/>
                      <a:pt x="2" y="6"/>
                    </a:cubicBezTo>
                    <a:moveTo>
                      <a:pt x="4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4" y="8"/>
                      <a:pt x="4" y="8"/>
                      <a:pt x="4" y="8"/>
                    </a:cubicBezTo>
                    <a:cubicBezTo>
                      <a:pt x="6" y="8"/>
                      <a:pt x="8" y="7"/>
                      <a:pt x="8" y="4"/>
                    </a:cubicBezTo>
                    <a:cubicBezTo>
                      <a:pt x="8" y="1"/>
                      <a:pt x="6" y="0"/>
                      <a:pt x="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33" name="Freeform 34"/>
              <p:cNvSpPr>
                <a:spLocks/>
              </p:cNvSpPr>
              <p:nvPr/>
            </p:nvSpPr>
            <p:spPr bwMode="auto">
              <a:xfrm>
                <a:off x="7307263" y="4581525"/>
                <a:ext cx="79375" cy="44450"/>
              </a:xfrm>
              <a:custGeom>
                <a:avLst/>
                <a:gdLst>
                  <a:gd name="T0" fmla="*/ 16 w 32"/>
                  <a:gd name="T1" fmla="*/ 0 h 18"/>
                  <a:gd name="T2" fmla="*/ 15 w 32"/>
                  <a:gd name="T3" fmla="*/ 0 h 18"/>
                  <a:gd name="T4" fmla="*/ 0 w 32"/>
                  <a:gd name="T5" fmla="*/ 9 h 18"/>
                  <a:gd name="T6" fmla="*/ 16 w 32"/>
                  <a:gd name="T7" fmla="*/ 18 h 18"/>
                  <a:gd name="T8" fmla="*/ 16 w 32"/>
                  <a:gd name="T9" fmla="*/ 18 h 18"/>
                  <a:gd name="T10" fmla="*/ 17 w 32"/>
                  <a:gd name="T11" fmla="*/ 18 h 18"/>
                  <a:gd name="T12" fmla="*/ 31 w 32"/>
                  <a:gd name="T13" fmla="*/ 10 h 18"/>
                  <a:gd name="T14" fmla="*/ 32 w 32"/>
                  <a:gd name="T15" fmla="*/ 9 h 18"/>
                  <a:gd name="T16" fmla="*/ 17 w 32"/>
                  <a:gd name="T17" fmla="*/ 0 h 18"/>
                  <a:gd name="T18" fmla="*/ 16 w 32"/>
                  <a:gd name="T19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2" h="18">
                    <a:moveTo>
                      <a:pt x="16" y="0"/>
                    </a:moveTo>
                    <a:cubicBezTo>
                      <a:pt x="15" y="0"/>
                      <a:pt x="15" y="0"/>
                      <a:pt x="15" y="0"/>
                    </a:cubicBezTo>
                    <a:cubicBezTo>
                      <a:pt x="10" y="3"/>
                      <a:pt x="6" y="6"/>
                      <a:pt x="0" y="9"/>
                    </a:cubicBezTo>
                    <a:cubicBezTo>
                      <a:pt x="6" y="12"/>
                      <a:pt x="11" y="15"/>
                      <a:pt x="1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18"/>
                      <a:pt x="17" y="18"/>
                      <a:pt x="17" y="18"/>
                    </a:cubicBezTo>
                    <a:cubicBezTo>
                      <a:pt x="22" y="15"/>
                      <a:pt x="26" y="13"/>
                      <a:pt x="31" y="10"/>
                    </a:cubicBezTo>
                    <a:cubicBezTo>
                      <a:pt x="31" y="10"/>
                      <a:pt x="32" y="10"/>
                      <a:pt x="32" y="9"/>
                    </a:cubicBezTo>
                    <a:cubicBezTo>
                      <a:pt x="27" y="6"/>
                      <a:pt x="22" y="3"/>
                      <a:pt x="17" y="0"/>
                    </a:cubicBezTo>
                    <a:cubicBezTo>
                      <a:pt x="16" y="0"/>
                      <a:pt x="16" y="0"/>
                      <a:pt x="16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34" name="Freeform 35"/>
              <p:cNvSpPr>
                <a:spLocks noEditPoints="1"/>
              </p:cNvSpPr>
              <p:nvPr/>
            </p:nvSpPr>
            <p:spPr bwMode="auto">
              <a:xfrm>
                <a:off x="5994400" y="3611563"/>
                <a:ext cx="1931988" cy="1746250"/>
              </a:xfrm>
              <a:custGeom>
                <a:avLst/>
                <a:gdLst>
                  <a:gd name="T0" fmla="*/ 720 w 787"/>
                  <a:gd name="T1" fmla="*/ 458 h 711"/>
                  <a:gd name="T2" fmla="*/ 726 w 787"/>
                  <a:gd name="T3" fmla="*/ 475 h 711"/>
                  <a:gd name="T4" fmla="*/ 732 w 787"/>
                  <a:gd name="T5" fmla="*/ 486 h 711"/>
                  <a:gd name="T6" fmla="*/ 726 w 787"/>
                  <a:gd name="T7" fmla="*/ 497 h 711"/>
                  <a:gd name="T8" fmla="*/ 720 w 787"/>
                  <a:gd name="T9" fmla="*/ 515 h 711"/>
                  <a:gd name="T10" fmla="*/ 709 w 787"/>
                  <a:gd name="T11" fmla="*/ 519 h 711"/>
                  <a:gd name="T12" fmla="*/ 696 w 787"/>
                  <a:gd name="T13" fmla="*/ 519 h 711"/>
                  <a:gd name="T14" fmla="*/ 681 w 787"/>
                  <a:gd name="T15" fmla="*/ 515 h 711"/>
                  <a:gd name="T16" fmla="*/ 670 w 787"/>
                  <a:gd name="T17" fmla="*/ 507 h 711"/>
                  <a:gd name="T18" fmla="*/ 664 w 787"/>
                  <a:gd name="T19" fmla="*/ 496 h 711"/>
                  <a:gd name="T20" fmla="*/ 670 w 787"/>
                  <a:gd name="T21" fmla="*/ 485 h 711"/>
                  <a:gd name="T22" fmla="*/ 665 w 787"/>
                  <a:gd name="T23" fmla="*/ 469 h 711"/>
                  <a:gd name="T24" fmla="*/ 678 w 787"/>
                  <a:gd name="T25" fmla="*/ 454 h 711"/>
                  <a:gd name="T26" fmla="*/ 690 w 787"/>
                  <a:gd name="T27" fmla="*/ 454 h 711"/>
                  <a:gd name="T28" fmla="*/ 706 w 787"/>
                  <a:gd name="T29" fmla="*/ 458 h 711"/>
                  <a:gd name="T30" fmla="*/ 578 w 787"/>
                  <a:gd name="T31" fmla="*/ 427 h 711"/>
                  <a:gd name="T32" fmla="*/ 613 w 787"/>
                  <a:gd name="T33" fmla="*/ 403 h 711"/>
                  <a:gd name="T34" fmla="*/ 551 w 787"/>
                  <a:gd name="T35" fmla="*/ 436 h 711"/>
                  <a:gd name="T36" fmla="*/ 551 w 787"/>
                  <a:gd name="T37" fmla="*/ 394 h 711"/>
                  <a:gd name="T38" fmla="*/ 570 w 787"/>
                  <a:gd name="T39" fmla="*/ 424 h 711"/>
                  <a:gd name="T40" fmla="*/ 307 w 787"/>
                  <a:gd name="T41" fmla="*/ 402 h 711"/>
                  <a:gd name="T42" fmla="*/ 369 w 787"/>
                  <a:gd name="T43" fmla="*/ 445 h 711"/>
                  <a:gd name="T44" fmla="*/ 332 w 787"/>
                  <a:gd name="T45" fmla="*/ 433 h 711"/>
                  <a:gd name="T46" fmla="*/ 554 w 787"/>
                  <a:gd name="T47" fmla="*/ 386 h 711"/>
                  <a:gd name="T48" fmla="*/ 573 w 787"/>
                  <a:gd name="T49" fmla="*/ 356 h 711"/>
                  <a:gd name="T50" fmla="*/ 573 w 787"/>
                  <a:gd name="T51" fmla="*/ 398 h 711"/>
                  <a:gd name="T52" fmla="*/ 13 w 787"/>
                  <a:gd name="T53" fmla="*/ 507 h 711"/>
                  <a:gd name="T54" fmla="*/ 701 w 787"/>
                  <a:gd name="T55" fmla="*/ 347 h 711"/>
                  <a:gd name="T56" fmla="*/ 726 w 787"/>
                  <a:gd name="T57" fmla="*/ 345 h 711"/>
                  <a:gd name="T58" fmla="*/ 744 w 787"/>
                  <a:gd name="T59" fmla="*/ 353 h 711"/>
                  <a:gd name="T60" fmla="*/ 710 w 787"/>
                  <a:gd name="T61" fmla="*/ 291 h 711"/>
                  <a:gd name="T62" fmla="*/ 688 w 787"/>
                  <a:gd name="T63" fmla="*/ 308 h 711"/>
                  <a:gd name="T64" fmla="*/ 732 w 787"/>
                  <a:gd name="T65" fmla="*/ 291 h 711"/>
                  <a:gd name="T66" fmla="*/ 740 w 787"/>
                  <a:gd name="T67" fmla="*/ 320 h 711"/>
                  <a:gd name="T68" fmla="*/ 729 w 787"/>
                  <a:gd name="T69" fmla="*/ 310 h 711"/>
                  <a:gd name="T70" fmla="*/ 208 w 787"/>
                  <a:gd name="T71" fmla="*/ 220 h 711"/>
                  <a:gd name="T72" fmla="*/ 215 w 787"/>
                  <a:gd name="T73" fmla="*/ 223 h 711"/>
                  <a:gd name="T74" fmla="*/ 231 w 787"/>
                  <a:gd name="T75" fmla="*/ 220 h 711"/>
                  <a:gd name="T76" fmla="*/ 518 w 787"/>
                  <a:gd name="T77" fmla="*/ 200 h 711"/>
                  <a:gd name="T78" fmla="*/ 202 w 787"/>
                  <a:gd name="T79" fmla="*/ 200 h 711"/>
                  <a:gd name="T80" fmla="*/ 144 w 787"/>
                  <a:gd name="T81" fmla="*/ 235 h 711"/>
                  <a:gd name="T82" fmla="*/ 149 w 787"/>
                  <a:gd name="T83" fmla="*/ 239 h 711"/>
                  <a:gd name="T84" fmla="*/ 153 w 787"/>
                  <a:gd name="T85" fmla="*/ 240 h 711"/>
                  <a:gd name="T86" fmla="*/ 292 w 787"/>
                  <a:gd name="T87" fmla="*/ 402 h 711"/>
                  <a:gd name="T88" fmla="*/ 0 w 787"/>
                  <a:gd name="T89" fmla="*/ 317 h 711"/>
                  <a:gd name="T90" fmla="*/ 209 w 787"/>
                  <a:gd name="T91" fmla="*/ 408 h 711"/>
                  <a:gd name="T92" fmla="*/ 299 w 787"/>
                  <a:gd name="T93" fmla="*/ 541 h 711"/>
                  <a:gd name="T94" fmla="*/ 334 w 787"/>
                  <a:gd name="T95" fmla="*/ 684 h 711"/>
                  <a:gd name="T96" fmla="*/ 479 w 787"/>
                  <a:gd name="T97" fmla="*/ 526 h 711"/>
                  <a:gd name="T98" fmla="*/ 430 w 787"/>
                  <a:gd name="T99" fmla="*/ 504 h 711"/>
                  <a:gd name="T100" fmla="*/ 400 w 787"/>
                  <a:gd name="T101" fmla="*/ 473 h 711"/>
                  <a:gd name="T102" fmla="*/ 404 w 787"/>
                  <a:gd name="T103" fmla="*/ 409 h 711"/>
                  <a:gd name="T104" fmla="*/ 635 w 787"/>
                  <a:gd name="T105" fmla="*/ 518 h 711"/>
                  <a:gd name="T106" fmla="*/ 541 w 787"/>
                  <a:gd name="T107" fmla="*/ 477 h 711"/>
                  <a:gd name="T108" fmla="*/ 570 w 787"/>
                  <a:gd name="T109" fmla="*/ 327 h 711"/>
                  <a:gd name="T110" fmla="*/ 787 w 787"/>
                  <a:gd name="T111" fmla="*/ 320 h 711"/>
                  <a:gd name="T112" fmla="*/ 361 w 787"/>
                  <a:gd name="T113" fmla="*/ 308 h 711"/>
                  <a:gd name="T114" fmla="*/ 584 w 787"/>
                  <a:gd name="T115" fmla="*/ 239 h 711"/>
                  <a:gd name="T116" fmla="*/ 588 w 787"/>
                  <a:gd name="T117" fmla="*/ 238 h 711"/>
                  <a:gd name="T118" fmla="*/ 591 w 787"/>
                  <a:gd name="T119" fmla="*/ 235 h 711"/>
                  <a:gd name="T120" fmla="*/ 594 w 787"/>
                  <a:gd name="T121" fmla="*/ 232 h 711"/>
                  <a:gd name="T122" fmla="*/ 595 w 787"/>
                  <a:gd name="T123" fmla="*/ 228 h 711"/>
                  <a:gd name="T124" fmla="*/ 531 w 787"/>
                  <a:gd name="T125" fmla="*/ 200 h 7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787" h="711">
                    <a:moveTo>
                      <a:pt x="709" y="458"/>
                    </a:moveTo>
                    <a:cubicBezTo>
                      <a:pt x="715" y="458"/>
                      <a:pt x="715" y="458"/>
                      <a:pt x="715" y="458"/>
                    </a:cubicBezTo>
                    <a:cubicBezTo>
                      <a:pt x="715" y="454"/>
                      <a:pt x="715" y="454"/>
                      <a:pt x="715" y="454"/>
                    </a:cubicBezTo>
                    <a:cubicBezTo>
                      <a:pt x="715" y="453"/>
                      <a:pt x="716" y="452"/>
                      <a:pt x="717" y="452"/>
                    </a:cubicBezTo>
                    <a:cubicBezTo>
                      <a:pt x="718" y="452"/>
                      <a:pt x="718" y="453"/>
                      <a:pt x="718" y="454"/>
                    </a:cubicBezTo>
                    <a:cubicBezTo>
                      <a:pt x="718" y="458"/>
                      <a:pt x="718" y="458"/>
                      <a:pt x="718" y="458"/>
                    </a:cubicBezTo>
                    <a:cubicBezTo>
                      <a:pt x="720" y="458"/>
                      <a:pt x="720" y="458"/>
                      <a:pt x="720" y="458"/>
                    </a:cubicBezTo>
                    <a:cubicBezTo>
                      <a:pt x="723" y="458"/>
                      <a:pt x="726" y="461"/>
                      <a:pt x="726" y="465"/>
                    </a:cubicBezTo>
                    <a:cubicBezTo>
                      <a:pt x="726" y="466"/>
                      <a:pt x="726" y="466"/>
                      <a:pt x="726" y="466"/>
                    </a:cubicBezTo>
                    <a:cubicBezTo>
                      <a:pt x="731" y="466"/>
                      <a:pt x="731" y="466"/>
                      <a:pt x="731" y="466"/>
                    </a:cubicBezTo>
                    <a:cubicBezTo>
                      <a:pt x="732" y="466"/>
                      <a:pt x="732" y="467"/>
                      <a:pt x="732" y="468"/>
                    </a:cubicBezTo>
                    <a:cubicBezTo>
                      <a:pt x="732" y="469"/>
                      <a:pt x="732" y="469"/>
                      <a:pt x="731" y="469"/>
                    </a:cubicBezTo>
                    <a:cubicBezTo>
                      <a:pt x="726" y="469"/>
                      <a:pt x="726" y="469"/>
                      <a:pt x="726" y="469"/>
                    </a:cubicBezTo>
                    <a:cubicBezTo>
                      <a:pt x="726" y="475"/>
                      <a:pt x="726" y="475"/>
                      <a:pt x="726" y="475"/>
                    </a:cubicBezTo>
                    <a:cubicBezTo>
                      <a:pt x="731" y="475"/>
                      <a:pt x="731" y="475"/>
                      <a:pt x="731" y="475"/>
                    </a:cubicBezTo>
                    <a:cubicBezTo>
                      <a:pt x="732" y="475"/>
                      <a:pt x="732" y="476"/>
                      <a:pt x="732" y="477"/>
                    </a:cubicBezTo>
                    <a:cubicBezTo>
                      <a:pt x="732" y="478"/>
                      <a:pt x="732" y="479"/>
                      <a:pt x="731" y="479"/>
                    </a:cubicBezTo>
                    <a:cubicBezTo>
                      <a:pt x="726" y="479"/>
                      <a:pt x="726" y="479"/>
                      <a:pt x="726" y="479"/>
                    </a:cubicBezTo>
                    <a:cubicBezTo>
                      <a:pt x="726" y="485"/>
                      <a:pt x="726" y="485"/>
                      <a:pt x="726" y="485"/>
                    </a:cubicBezTo>
                    <a:cubicBezTo>
                      <a:pt x="731" y="485"/>
                      <a:pt x="731" y="485"/>
                      <a:pt x="731" y="485"/>
                    </a:cubicBezTo>
                    <a:cubicBezTo>
                      <a:pt x="732" y="485"/>
                      <a:pt x="732" y="486"/>
                      <a:pt x="732" y="486"/>
                    </a:cubicBezTo>
                    <a:cubicBezTo>
                      <a:pt x="732" y="487"/>
                      <a:pt x="732" y="488"/>
                      <a:pt x="731" y="488"/>
                    </a:cubicBezTo>
                    <a:cubicBezTo>
                      <a:pt x="726" y="488"/>
                      <a:pt x="726" y="488"/>
                      <a:pt x="726" y="488"/>
                    </a:cubicBezTo>
                    <a:cubicBezTo>
                      <a:pt x="726" y="494"/>
                      <a:pt x="726" y="494"/>
                      <a:pt x="726" y="494"/>
                    </a:cubicBezTo>
                    <a:cubicBezTo>
                      <a:pt x="731" y="494"/>
                      <a:pt x="731" y="494"/>
                      <a:pt x="731" y="494"/>
                    </a:cubicBezTo>
                    <a:cubicBezTo>
                      <a:pt x="732" y="494"/>
                      <a:pt x="732" y="495"/>
                      <a:pt x="732" y="496"/>
                    </a:cubicBezTo>
                    <a:cubicBezTo>
                      <a:pt x="732" y="497"/>
                      <a:pt x="732" y="497"/>
                      <a:pt x="731" y="497"/>
                    </a:cubicBezTo>
                    <a:cubicBezTo>
                      <a:pt x="726" y="497"/>
                      <a:pt x="726" y="497"/>
                      <a:pt x="726" y="497"/>
                    </a:cubicBezTo>
                    <a:cubicBezTo>
                      <a:pt x="726" y="504"/>
                      <a:pt x="726" y="504"/>
                      <a:pt x="726" y="504"/>
                    </a:cubicBezTo>
                    <a:cubicBezTo>
                      <a:pt x="731" y="504"/>
                      <a:pt x="731" y="504"/>
                      <a:pt x="731" y="504"/>
                    </a:cubicBezTo>
                    <a:cubicBezTo>
                      <a:pt x="732" y="504"/>
                      <a:pt x="732" y="504"/>
                      <a:pt x="732" y="505"/>
                    </a:cubicBezTo>
                    <a:cubicBezTo>
                      <a:pt x="732" y="506"/>
                      <a:pt x="732" y="507"/>
                      <a:pt x="731" y="507"/>
                    </a:cubicBezTo>
                    <a:cubicBezTo>
                      <a:pt x="726" y="507"/>
                      <a:pt x="726" y="507"/>
                      <a:pt x="726" y="507"/>
                    </a:cubicBezTo>
                    <a:cubicBezTo>
                      <a:pt x="726" y="508"/>
                      <a:pt x="726" y="508"/>
                      <a:pt x="726" y="508"/>
                    </a:cubicBezTo>
                    <a:cubicBezTo>
                      <a:pt x="726" y="512"/>
                      <a:pt x="723" y="515"/>
                      <a:pt x="720" y="515"/>
                    </a:cubicBezTo>
                    <a:cubicBezTo>
                      <a:pt x="718" y="515"/>
                      <a:pt x="718" y="515"/>
                      <a:pt x="718" y="515"/>
                    </a:cubicBezTo>
                    <a:cubicBezTo>
                      <a:pt x="718" y="519"/>
                      <a:pt x="718" y="519"/>
                      <a:pt x="718" y="519"/>
                    </a:cubicBezTo>
                    <a:cubicBezTo>
                      <a:pt x="718" y="520"/>
                      <a:pt x="718" y="521"/>
                      <a:pt x="717" y="521"/>
                    </a:cubicBezTo>
                    <a:cubicBezTo>
                      <a:pt x="716" y="521"/>
                      <a:pt x="715" y="520"/>
                      <a:pt x="715" y="519"/>
                    </a:cubicBezTo>
                    <a:cubicBezTo>
                      <a:pt x="715" y="515"/>
                      <a:pt x="715" y="515"/>
                      <a:pt x="715" y="515"/>
                    </a:cubicBezTo>
                    <a:cubicBezTo>
                      <a:pt x="709" y="515"/>
                      <a:pt x="709" y="515"/>
                      <a:pt x="709" y="515"/>
                    </a:cubicBezTo>
                    <a:cubicBezTo>
                      <a:pt x="709" y="519"/>
                      <a:pt x="709" y="519"/>
                      <a:pt x="709" y="519"/>
                    </a:cubicBezTo>
                    <a:cubicBezTo>
                      <a:pt x="709" y="520"/>
                      <a:pt x="708" y="521"/>
                      <a:pt x="707" y="521"/>
                    </a:cubicBezTo>
                    <a:cubicBezTo>
                      <a:pt x="706" y="521"/>
                      <a:pt x="706" y="520"/>
                      <a:pt x="706" y="519"/>
                    </a:cubicBezTo>
                    <a:cubicBezTo>
                      <a:pt x="706" y="515"/>
                      <a:pt x="706" y="515"/>
                      <a:pt x="706" y="515"/>
                    </a:cubicBezTo>
                    <a:cubicBezTo>
                      <a:pt x="700" y="515"/>
                      <a:pt x="700" y="515"/>
                      <a:pt x="700" y="515"/>
                    </a:cubicBezTo>
                    <a:cubicBezTo>
                      <a:pt x="700" y="519"/>
                      <a:pt x="700" y="519"/>
                      <a:pt x="700" y="519"/>
                    </a:cubicBezTo>
                    <a:cubicBezTo>
                      <a:pt x="700" y="520"/>
                      <a:pt x="699" y="521"/>
                      <a:pt x="698" y="521"/>
                    </a:cubicBezTo>
                    <a:cubicBezTo>
                      <a:pt x="697" y="521"/>
                      <a:pt x="696" y="520"/>
                      <a:pt x="696" y="519"/>
                    </a:cubicBezTo>
                    <a:cubicBezTo>
                      <a:pt x="696" y="515"/>
                      <a:pt x="696" y="515"/>
                      <a:pt x="696" y="515"/>
                    </a:cubicBezTo>
                    <a:cubicBezTo>
                      <a:pt x="690" y="515"/>
                      <a:pt x="690" y="515"/>
                      <a:pt x="690" y="515"/>
                    </a:cubicBezTo>
                    <a:cubicBezTo>
                      <a:pt x="690" y="519"/>
                      <a:pt x="690" y="519"/>
                      <a:pt x="690" y="519"/>
                    </a:cubicBezTo>
                    <a:cubicBezTo>
                      <a:pt x="690" y="520"/>
                      <a:pt x="689" y="521"/>
                      <a:pt x="689" y="521"/>
                    </a:cubicBezTo>
                    <a:cubicBezTo>
                      <a:pt x="688" y="521"/>
                      <a:pt x="687" y="520"/>
                      <a:pt x="687" y="519"/>
                    </a:cubicBezTo>
                    <a:cubicBezTo>
                      <a:pt x="687" y="515"/>
                      <a:pt x="687" y="515"/>
                      <a:pt x="687" y="515"/>
                    </a:cubicBezTo>
                    <a:cubicBezTo>
                      <a:pt x="681" y="515"/>
                      <a:pt x="681" y="515"/>
                      <a:pt x="681" y="515"/>
                    </a:cubicBezTo>
                    <a:cubicBezTo>
                      <a:pt x="681" y="519"/>
                      <a:pt x="681" y="519"/>
                      <a:pt x="681" y="519"/>
                    </a:cubicBezTo>
                    <a:cubicBezTo>
                      <a:pt x="681" y="520"/>
                      <a:pt x="680" y="521"/>
                      <a:pt x="679" y="521"/>
                    </a:cubicBezTo>
                    <a:cubicBezTo>
                      <a:pt x="678" y="521"/>
                      <a:pt x="678" y="520"/>
                      <a:pt x="678" y="519"/>
                    </a:cubicBezTo>
                    <a:cubicBezTo>
                      <a:pt x="678" y="515"/>
                      <a:pt x="678" y="515"/>
                      <a:pt x="678" y="515"/>
                    </a:cubicBezTo>
                    <a:cubicBezTo>
                      <a:pt x="676" y="515"/>
                      <a:pt x="676" y="515"/>
                      <a:pt x="676" y="515"/>
                    </a:cubicBezTo>
                    <a:cubicBezTo>
                      <a:pt x="673" y="515"/>
                      <a:pt x="670" y="512"/>
                      <a:pt x="670" y="508"/>
                    </a:cubicBezTo>
                    <a:cubicBezTo>
                      <a:pt x="670" y="507"/>
                      <a:pt x="670" y="507"/>
                      <a:pt x="670" y="507"/>
                    </a:cubicBezTo>
                    <a:cubicBezTo>
                      <a:pt x="665" y="507"/>
                      <a:pt x="665" y="507"/>
                      <a:pt x="665" y="507"/>
                    </a:cubicBezTo>
                    <a:cubicBezTo>
                      <a:pt x="664" y="507"/>
                      <a:pt x="664" y="506"/>
                      <a:pt x="664" y="505"/>
                    </a:cubicBezTo>
                    <a:cubicBezTo>
                      <a:pt x="664" y="504"/>
                      <a:pt x="664" y="504"/>
                      <a:pt x="665" y="504"/>
                    </a:cubicBezTo>
                    <a:cubicBezTo>
                      <a:pt x="670" y="504"/>
                      <a:pt x="670" y="504"/>
                      <a:pt x="670" y="504"/>
                    </a:cubicBezTo>
                    <a:cubicBezTo>
                      <a:pt x="670" y="497"/>
                      <a:pt x="670" y="497"/>
                      <a:pt x="670" y="497"/>
                    </a:cubicBezTo>
                    <a:cubicBezTo>
                      <a:pt x="665" y="497"/>
                      <a:pt x="665" y="497"/>
                      <a:pt x="665" y="497"/>
                    </a:cubicBezTo>
                    <a:cubicBezTo>
                      <a:pt x="664" y="497"/>
                      <a:pt x="664" y="497"/>
                      <a:pt x="664" y="496"/>
                    </a:cubicBezTo>
                    <a:cubicBezTo>
                      <a:pt x="664" y="495"/>
                      <a:pt x="664" y="494"/>
                      <a:pt x="665" y="494"/>
                    </a:cubicBezTo>
                    <a:cubicBezTo>
                      <a:pt x="670" y="494"/>
                      <a:pt x="670" y="494"/>
                      <a:pt x="670" y="494"/>
                    </a:cubicBezTo>
                    <a:cubicBezTo>
                      <a:pt x="670" y="488"/>
                      <a:pt x="670" y="488"/>
                      <a:pt x="670" y="488"/>
                    </a:cubicBezTo>
                    <a:cubicBezTo>
                      <a:pt x="665" y="488"/>
                      <a:pt x="665" y="488"/>
                      <a:pt x="665" y="488"/>
                    </a:cubicBezTo>
                    <a:cubicBezTo>
                      <a:pt x="664" y="488"/>
                      <a:pt x="664" y="487"/>
                      <a:pt x="664" y="486"/>
                    </a:cubicBezTo>
                    <a:cubicBezTo>
                      <a:pt x="664" y="486"/>
                      <a:pt x="664" y="485"/>
                      <a:pt x="665" y="485"/>
                    </a:cubicBezTo>
                    <a:cubicBezTo>
                      <a:pt x="670" y="485"/>
                      <a:pt x="670" y="485"/>
                      <a:pt x="670" y="485"/>
                    </a:cubicBezTo>
                    <a:cubicBezTo>
                      <a:pt x="670" y="479"/>
                      <a:pt x="670" y="479"/>
                      <a:pt x="670" y="479"/>
                    </a:cubicBezTo>
                    <a:cubicBezTo>
                      <a:pt x="665" y="479"/>
                      <a:pt x="665" y="479"/>
                      <a:pt x="665" y="479"/>
                    </a:cubicBezTo>
                    <a:cubicBezTo>
                      <a:pt x="664" y="479"/>
                      <a:pt x="664" y="478"/>
                      <a:pt x="664" y="477"/>
                    </a:cubicBezTo>
                    <a:cubicBezTo>
                      <a:pt x="664" y="476"/>
                      <a:pt x="664" y="475"/>
                      <a:pt x="665" y="475"/>
                    </a:cubicBezTo>
                    <a:cubicBezTo>
                      <a:pt x="670" y="475"/>
                      <a:pt x="670" y="475"/>
                      <a:pt x="670" y="475"/>
                    </a:cubicBezTo>
                    <a:cubicBezTo>
                      <a:pt x="670" y="469"/>
                      <a:pt x="670" y="469"/>
                      <a:pt x="670" y="469"/>
                    </a:cubicBezTo>
                    <a:cubicBezTo>
                      <a:pt x="665" y="469"/>
                      <a:pt x="665" y="469"/>
                      <a:pt x="665" y="469"/>
                    </a:cubicBezTo>
                    <a:cubicBezTo>
                      <a:pt x="664" y="469"/>
                      <a:pt x="664" y="469"/>
                      <a:pt x="664" y="468"/>
                    </a:cubicBezTo>
                    <a:cubicBezTo>
                      <a:pt x="664" y="467"/>
                      <a:pt x="664" y="466"/>
                      <a:pt x="665" y="466"/>
                    </a:cubicBezTo>
                    <a:cubicBezTo>
                      <a:pt x="670" y="466"/>
                      <a:pt x="670" y="466"/>
                      <a:pt x="670" y="466"/>
                    </a:cubicBezTo>
                    <a:cubicBezTo>
                      <a:pt x="670" y="465"/>
                      <a:pt x="670" y="465"/>
                      <a:pt x="670" y="465"/>
                    </a:cubicBezTo>
                    <a:cubicBezTo>
                      <a:pt x="670" y="461"/>
                      <a:pt x="673" y="458"/>
                      <a:pt x="676" y="458"/>
                    </a:cubicBezTo>
                    <a:cubicBezTo>
                      <a:pt x="678" y="458"/>
                      <a:pt x="678" y="458"/>
                      <a:pt x="678" y="458"/>
                    </a:cubicBezTo>
                    <a:cubicBezTo>
                      <a:pt x="678" y="454"/>
                      <a:pt x="678" y="454"/>
                      <a:pt x="678" y="454"/>
                    </a:cubicBezTo>
                    <a:cubicBezTo>
                      <a:pt x="678" y="453"/>
                      <a:pt x="678" y="452"/>
                      <a:pt x="679" y="452"/>
                    </a:cubicBezTo>
                    <a:cubicBezTo>
                      <a:pt x="680" y="452"/>
                      <a:pt x="681" y="453"/>
                      <a:pt x="681" y="454"/>
                    </a:cubicBezTo>
                    <a:cubicBezTo>
                      <a:pt x="681" y="458"/>
                      <a:pt x="681" y="458"/>
                      <a:pt x="681" y="458"/>
                    </a:cubicBezTo>
                    <a:cubicBezTo>
                      <a:pt x="687" y="458"/>
                      <a:pt x="687" y="458"/>
                      <a:pt x="687" y="458"/>
                    </a:cubicBezTo>
                    <a:cubicBezTo>
                      <a:pt x="687" y="454"/>
                      <a:pt x="687" y="454"/>
                      <a:pt x="687" y="454"/>
                    </a:cubicBezTo>
                    <a:cubicBezTo>
                      <a:pt x="687" y="453"/>
                      <a:pt x="688" y="452"/>
                      <a:pt x="689" y="452"/>
                    </a:cubicBezTo>
                    <a:cubicBezTo>
                      <a:pt x="689" y="452"/>
                      <a:pt x="690" y="453"/>
                      <a:pt x="690" y="454"/>
                    </a:cubicBezTo>
                    <a:cubicBezTo>
                      <a:pt x="690" y="458"/>
                      <a:pt x="690" y="458"/>
                      <a:pt x="690" y="458"/>
                    </a:cubicBezTo>
                    <a:cubicBezTo>
                      <a:pt x="696" y="458"/>
                      <a:pt x="696" y="458"/>
                      <a:pt x="696" y="458"/>
                    </a:cubicBezTo>
                    <a:cubicBezTo>
                      <a:pt x="696" y="454"/>
                      <a:pt x="696" y="454"/>
                      <a:pt x="696" y="454"/>
                    </a:cubicBezTo>
                    <a:cubicBezTo>
                      <a:pt x="696" y="453"/>
                      <a:pt x="697" y="452"/>
                      <a:pt x="698" y="452"/>
                    </a:cubicBezTo>
                    <a:cubicBezTo>
                      <a:pt x="699" y="452"/>
                      <a:pt x="700" y="453"/>
                      <a:pt x="700" y="454"/>
                    </a:cubicBezTo>
                    <a:cubicBezTo>
                      <a:pt x="700" y="458"/>
                      <a:pt x="700" y="458"/>
                      <a:pt x="700" y="458"/>
                    </a:cubicBezTo>
                    <a:cubicBezTo>
                      <a:pt x="706" y="458"/>
                      <a:pt x="706" y="458"/>
                      <a:pt x="706" y="458"/>
                    </a:cubicBezTo>
                    <a:cubicBezTo>
                      <a:pt x="706" y="454"/>
                      <a:pt x="706" y="454"/>
                      <a:pt x="706" y="454"/>
                    </a:cubicBezTo>
                    <a:cubicBezTo>
                      <a:pt x="706" y="453"/>
                      <a:pt x="706" y="452"/>
                      <a:pt x="707" y="452"/>
                    </a:cubicBezTo>
                    <a:cubicBezTo>
                      <a:pt x="708" y="452"/>
                      <a:pt x="709" y="453"/>
                      <a:pt x="709" y="454"/>
                    </a:cubicBezTo>
                    <a:cubicBezTo>
                      <a:pt x="709" y="458"/>
                      <a:pt x="709" y="458"/>
                      <a:pt x="709" y="458"/>
                    </a:cubicBezTo>
                    <a:moveTo>
                      <a:pt x="595" y="436"/>
                    </a:moveTo>
                    <a:cubicBezTo>
                      <a:pt x="595" y="436"/>
                      <a:pt x="594" y="436"/>
                      <a:pt x="594" y="436"/>
                    </a:cubicBezTo>
                    <a:cubicBezTo>
                      <a:pt x="589" y="433"/>
                      <a:pt x="583" y="430"/>
                      <a:pt x="578" y="427"/>
                    </a:cubicBezTo>
                    <a:cubicBezTo>
                      <a:pt x="577" y="426"/>
                      <a:pt x="577" y="425"/>
                      <a:pt x="577" y="424"/>
                    </a:cubicBezTo>
                    <a:cubicBezTo>
                      <a:pt x="576" y="418"/>
                      <a:pt x="576" y="412"/>
                      <a:pt x="577" y="406"/>
                    </a:cubicBezTo>
                    <a:cubicBezTo>
                      <a:pt x="577" y="405"/>
                      <a:pt x="577" y="404"/>
                      <a:pt x="578" y="403"/>
                    </a:cubicBezTo>
                    <a:cubicBezTo>
                      <a:pt x="583" y="400"/>
                      <a:pt x="589" y="397"/>
                      <a:pt x="594" y="394"/>
                    </a:cubicBezTo>
                    <a:cubicBezTo>
                      <a:pt x="594" y="394"/>
                      <a:pt x="595" y="394"/>
                      <a:pt x="595" y="394"/>
                    </a:cubicBezTo>
                    <a:cubicBezTo>
                      <a:pt x="596" y="394"/>
                      <a:pt x="596" y="394"/>
                      <a:pt x="597" y="394"/>
                    </a:cubicBezTo>
                    <a:cubicBezTo>
                      <a:pt x="602" y="397"/>
                      <a:pt x="607" y="400"/>
                      <a:pt x="613" y="403"/>
                    </a:cubicBezTo>
                    <a:cubicBezTo>
                      <a:pt x="614" y="404"/>
                      <a:pt x="614" y="405"/>
                      <a:pt x="614" y="406"/>
                    </a:cubicBezTo>
                    <a:cubicBezTo>
                      <a:pt x="614" y="409"/>
                      <a:pt x="614" y="412"/>
                      <a:pt x="614" y="415"/>
                    </a:cubicBezTo>
                    <a:cubicBezTo>
                      <a:pt x="614" y="418"/>
                      <a:pt x="615" y="421"/>
                      <a:pt x="614" y="424"/>
                    </a:cubicBezTo>
                    <a:cubicBezTo>
                      <a:pt x="614" y="425"/>
                      <a:pt x="614" y="426"/>
                      <a:pt x="613" y="427"/>
                    </a:cubicBezTo>
                    <a:cubicBezTo>
                      <a:pt x="608" y="430"/>
                      <a:pt x="602" y="433"/>
                      <a:pt x="597" y="436"/>
                    </a:cubicBezTo>
                    <a:cubicBezTo>
                      <a:pt x="597" y="436"/>
                      <a:pt x="596" y="436"/>
                      <a:pt x="595" y="436"/>
                    </a:cubicBezTo>
                    <a:moveTo>
                      <a:pt x="551" y="436"/>
                    </a:moveTo>
                    <a:cubicBezTo>
                      <a:pt x="551" y="436"/>
                      <a:pt x="550" y="436"/>
                      <a:pt x="550" y="436"/>
                    </a:cubicBezTo>
                    <a:cubicBezTo>
                      <a:pt x="544" y="433"/>
                      <a:pt x="539" y="430"/>
                      <a:pt x="534" y="427"/>
                    </a:cubicBezTo>
                    <a:cubicBezTo>
                      <a:pt x="533" y="426"/>
                      <a:pt x="532" y="425"/>
                      <a:pt x="532" y="424"/>
                    </a:cubicBezTo>
                    <a:cubicBezTo>
                      <a:pt x="532" y="418"/>
                      <a:pt x="532" y="412"/>
                      <a:pt x="532" y="406"/>
                    </a:cubicBezTo>
                    <a:cubicBezTo>
                      <a:pt x="532" y="405"/>
                      <a:pt x="533" y="404"/>
                      <a:pt x="534" y="403"/>
                    </a:cubicBezTo>
                    <a:cubicBezTo>
                      <a:pt x="539" y="400"/>
                      <a:pt x="544" y="397"/>
                      <a:pt x="550" y="394"/>
                    </a:cubicBezTo>
                    <a:cubicBezTo>
                      <a:pt x="550" y="394"/>
                      <a:pt x="551" y="394"/>
                      <a:pt x="551" y="394"/>
                    </a:cubicBezTo>
                    <a:cubicBezTo>
                      <a:pt x="552" y="394"/>
                      <a:pt x="552" y="394"/>
                      <a:pt x="552" y="394"/>
                    </a:cubicBezTo>
                    <a:cubicBezTo>
                      <a:pt x="558" y="397"/>
                      <a:pt x="563" y="400"/>
                      <a:pt x="568" y="403"/>
                    </a:cubicBezTo>
                    <a:cubicBezTo>
                      <a:pt x="570" y="404"/>
                      <a:pt x="570" y="405"/>
                      <a:pt x="570" y="406"/>
                    </a:cubicBezTo>
                    <a:cubicBezTo>
                      <a:pt x="570" y="408"/>
                      <a:pt x="570" y="409"/>
                      <a:pt x="570" y="411"/>
                    </a:cubicBezTo>
                    <a:cubicBezTo>
                      <a:pt x="570" y="412"/>
                      <a:pt x="570" y="414"/>
                      <a:pt x="570" y="415"/>
                    </a:cubicBezTo>
                    <a:cubicBezTo>
                      <a:pt x="570" y="417"/>
                      <a:pt x="570" y="418"/>
                      <a:pt x="570" y="419"/>
                    </a:cubicBezTo>
                    <a:cubicBezTo>
                      <a:pt x="570" y="421"/>
                      <a:pt x="570" y="422"/>
                      <a:pt x="570" y="424"/>
                    </a:cubicBezTo>
                    <a:cubicBezTo>
                      <a:pt x="570" y="425"/>
                      <a:pt x="570" y="426"/>
                      <a:pt x="568" y="427"/>
                    </a:cubicBezTo>
                    <a:cubicBezTo>
                      <a:pt x="563" y="430"/>
                      <a:pt x="558" y="433"/>
                      <a:pt x="553" y="436"/>
                    </a:cubicBezTo>
                    <a:cubicBezTo>
                      <a:pt x="552" y="436"/>
                      <a:pt x="552" y="436"/>
                      <a:pt x="551" y="436"/>
                    </a:cubicBezTo>
                    <a:moveTo>
                      <a:pt x="332" y="448"/>
                    </a:moveTo>
                    <a:cubicBezTo>
                      <a:pt x="317" y="442"/>
                      <a:pt x="306" y="427"/>
                      <a:pt x="306" y="409"/>
                    </a:cubicBezTo>
                    <a:cubicBezTo>
                      <a:pt x="306" y="409"/>
                      <a:pt x="306" y="408"/>
                      <a:pt x="306" y="408"/>
                    </a:cubicBezTo>
                    <a:cubicBezTo>
                      <a:pt x="306" y="406"/>
                      <a:pt x="306" y="404"/>
                      <a:pt x="307" y="402"/>
                    </a:cubicBezTo>
                    <a:cubicBezTo>
                      <a:pt x="310" y="382"/>
                      <a:pt x="327" y="367"/>
                      <a:pt x="348" y="367"/>
                    </a:cubicBezTo>
                    <a:cubicBezTo>
                      <a:pt x="350" y="367"/>
                      <a:pt x="353" y="367"/>
                      <a:pt x="355" y="368"/>
                    </a:cubicBezTo>
                    <a:cubicBezTo>
                      <a:pt x="357" y="368"/>
                      <a:pt x="359" y="369"/>
                      <a:pt x="361" y="369"/>
                    </a:cubicBezTo>
                    <a:cubicBezTo>
                      <a:pt x="373" y="373"/>
                      <a:pt x="382" y="382"/>
                      <a:pt x="387" y="394"/>
                    </a:cubicBezTo>
                    <a:cubicBezTo>
                      <a:pt x="388" y="395"/>
                      <a:pt x="388" y="397"/>
                      <a:pt x="388" y="398"/>
                    </a:cubicBezTo>
                    <a:cubicBezTo>
                      <a:pt x="389" y="402"/>
                      <a:pt x="390" y="405"/>
                      <a:pt x="390" y="409"/>
                    </a:cubicBezTo>
                    <a:cubicBezTo>
                      <a:pt x="390" y="425"/>
                      <a:pt x="381" y="438"/>
                      <a:pt x="369" y="445"/>
                    </a:cubicBezTo>
                    <a:cubicBezTo>
                      <a:pt x="369" y="436"/>
                      <a:pt x="369" y="436"/>
                      <a:pt x="369" y="436"/>
                    </a:cubicBezTo>
                    <a:cubicBezTo>
                      <a:pt x="369" y="436"/>
                      <a:pt x="369" y="436"/>
                      <a:pt x="369" y="436"/>
                    </a:cubicBezTo>
                    <a:cubicBezTo>
                      <a:pt x="369" y="435"/>
                      <a:pt x="369" y="434"/>
                      <a:pt x="369" y="433"/>
                    </a:cubicBezTo>
                    <a:cubicBezTo>
                      <a:pt x="369" y="424"/>
                      <a:pt x="369" y="424"/>
                      <a:pt x="369" y="424"/>
                    </a:cubicBezTo>
                    <a:cubicBezTo>
                      <a:pt x="369" y="414"/>
                      <a:pt x="361" y="406"/>
                      <a:pt x="350" y="406"/>
                    </a:cubicBezTo>
                    <a:cubicBezTo>
                      <a:pt x="340" y="406"/>
                      <a:pt x="332" y="414"/>
                      <a:pt x="332" y="424"/>
                    </a:cubicBezTo>
                    <a:cubicBezTo>
                      <a:pt x="332" y="433"/>
                      <a:pt x="332" y="433"/>
                      <a:pt x="332" y="433"/>
                    </a:cubicBezTo>
                    <a:cubicBezTo>
                      <a:pt x="332" y="434"/>
                      <a:pt x="332" y="435"/>
                      <a:pt x="332" y="436"/>
                    </a:cubicBezTo>
                    <a:cubicBezTo>
                      <a:pt x="332" y="436"/>
                      <a:pt x="332" y="436"/>
                      <a:pt x="332" y="436"/>
                    </a:cubicBezTo>
                    <a:cubicBezTo>
                      <a:pt x="332" y="448"/>
                      <a:pt x="332" y="448"/>
                      <a:pt x="332" y="448"/>
                    </a:cubicBezTo>
                    <a:moveTo>
                      <a:pt x="573" y="398"/>
                    </a:moveTo>
                    <a:cubicBezTo>
                      <a:pt x="573" y="398"/>
                      <a:pt x="572" y="398"/>
                      <a:pt x="572" y="398"/>
                    </a:cubicBezTo>
                    <a:cubicBezTo>
                      <a:pt x="566" y="395"/>
                      <a:pt x="561" y="392"/>
                      <a:pt x="556" y="389"/>
                    </a:cubicBezTo>
                    <a:cubicBezTo>
                      <a:pt x="555" y="388"/>
                      <a:pt x="554" y="387"/>
                      <a:pt x="554" y="386"/>
                    </a:cubicBezTo>
                    <a:cubicBezTo>
                      <a:pt x="554" y="384"/>
                      <a:pt x="554" y="383"/>
                      <a:pt x="554" y="381"/>
                    </a:cubicBezTo>
                    <a:cubicBezTo>
                      <a:pt x="554" y="380"/>
                      <a:pt x="554" y="378"/>
                      <a:pt x="554" y="377"/>
                    </a:cubicBezTo>
                    <a:cubicBezTo>
                      <a:pt x="554" y="375"/>
                      <a:pt x="554" y="374"/>
                      <a:pt x="554" y="372"/>
                    </a:cubicBezTo>
                    <a:cubicBezTo>
                      <a:pt x="554" y="371"/>
                      <a:pt x="554" y="369"/>
                      <a:pt x="554" y="368"/>
                    </a:cubicBezTo>
                    <a:cubicBezTo>
                      <a:pt x="554" y="367"/>
                      <a:pt x="555" y="366"/>
                      <a:pt x="556" y="365"/>
                    </a:cubicBezTo>
                    <a:cubicBezTo>
                      <a:pt x="561" y="362"/>
                      <a:pt x="566" y="359"/>
                      <a:pt x="571" y="356"/>
                    </a:cubicBezTo>
                    <a:cubicBezTo>
                      <a:pt x="572" y="356"/>
                      <a:pt x="573" y="356"/>
                      <a:pt x="573" y="356"/>
                    </a:cubicBezTo>
                    <a:cubicBezTo>
                      <a:pt x="574" y="356"/>
                      <a:pt x="575" y="356"/>
                      <a:pt x="575" y="356"/>
                    </a:cubicBezTo>
                    <a:cubicBezTo>
                      <a:pt x="580" y="359"/>
                      <a:pt x="585" y="362"/>
                      <a:pt x="591" y="365"/>
                    </a:cubicBezTo>
                    <a:cubicBezTo>
                      <a:pt x="591" y="366"/>
                      <a:pt x="592" y="367"/>
                      <a:pt x="592" y="368"/>
                    </a:cubicBezTo>
                    <a:cubicBezTo>
                      <a:pt x="592" y="374"/>
                      <a:pt x="592" y="380"/>
                      <a:pt x="592" y="386"/>
                    </a:cubicBezTo>
                    <a:cubicBezTo>
                      <a:pt x="592" y="387"/>
                      <a:pt x="591" y="388"/>
                      <a:pt x="591" y="389"/>
                    </a:cubicBezTo>
                    <a:cubicBezTo>
                      <a:pt x="585" y="392"/>
                      <a:pt x="580" y="395"/>
                      <a:pt x="575" y="398"/>
                    </a:cubicBezTo>
                    <a:cubicBezTo>
                      <a:pt x="575" y="398"/>
                      <a:pt x="574" y="398"/>
                      <a:pt x="573" y="398"/>
                    </a:cubicBezTo>
                    <a:moveTo>
                      <a:pt x="13" y="507"/>
                    </a:moveTo>
                    <a:cubicBezTo>
                      <a:pt x="13" y="338"/>
                      <a:pt x="13" y="338"/>
                      <a:pt x="13" y="338"/>
                    </a:cubicBezTo>
                    <a:cubicBezTo>
                      <a:pt x="80" y="338"/>
                      <a:pt x="80" y="338"/>
                      <a:pt x="80" y="338"/>
                    </a:cubicBezTo>
                    <a:cubicBezTo>
                      <a:pt x="129" y="338"/>
                      <a:pt x="129" y="338"/>
                      <a:pt x="129" y="338"/>
                    </a:cubicBezTo>
                    <a:cubicBezTo>
                      <a:pt x="129" y="343"/>
                      <a:pt x="129" y="343"/>
                      <a:pt x="129" y="343"/>
                    </a:cubicBezTo>
                    <a:cubicBezTo>
                      <a:pt x="129" y="507"/>
                      <a:pt x="129" y="507"/>
                      <a:pt x="129" y="507"/>
                    </a:cubicBezTo>
                    <a:cubicBezTo>
                      <a:pt x="13" y="507"/>
                      <a:pt x="13" y="507"/>
                      <a:pt x="13" y="507"/>
                    </a:cubicBezTo>
                    <a:moveTo>
                      <a:pt x="695" y="353"/>
                    </a:moveTo>
                    <a:cubicBezTo>
                      <a:pt x="702" y="330"/>
                      <a:pt x="702" y="330"/>
                      <a:pt x="702" y="330"/>
                    </a:cubicBezTo>
                    <a:cubicBezTo>
                      <a:pt x="708" y="330"/>
                      <a:pt x="708" y="330"/>
                      <a:pt x="708" y="330"/>
                    </a:cubicBezTo>
                    <a:cubicBezTo>
                      <a:pt x="715" y="353"/>
                      <a:pt x="715" y="353"/>
                      <a:pt x="715" y="353"/>
                    </a:cubicBezTo>
                    <a:cubicBezTo>
                      <a:pt x="711" y="353"/>
                      <a:pt x="711" y="353"/>
                      <a:pt x="711" y="353"/>
                    </a:cubicBezTo>
                    <a:cubicBezTo>
                      <a:pt x="709" y="347"/>
                      <a:pt x="709" y="347"/>
                      <a:pt x="709" y="347"/>
                    </a:cubicBezTo>
                    <a:cubicBezTo>
                      <a:pt x="701" y="347"/>
                      <a:pt x="701" y="347"/>
                      <a:pt x="701" y="347"/>
                    </a:cubicBezTo>
                    <a:cubicBezTo>
                      <a:pt x="700" y="353"/>
                      <a:pt x="700" y="353"/>
                      <a:pt x="700" y="353"/>
                    </a:cubicBezTo>
                    <a:cubicBezTo>
                      <a:pt x="695" y="353"/>
                      <a:pt x="695" y="353"/>
                      <a:pt x="695" y="353"/>
                    </a:cubicBezTo>
                    <a:moveTo>
                      <a:pt x="718" y="353"/>
                    </a:moveTo>
                    <a:cubicBezTo>
                      <a:pt x="718" y="330"/>
                      <a:pt x="718" y="330"/>
                      <a:pt x="718" y="330"/>
                    </a:cubicBezTo>
                    <a:cubicBezTo>
                      <a:pt x="726" y="330"/>
                      <a:pt x="726" y="330"/>
                      <a:pt x="726" y="330"/>
                    </a:cubicBezTo>
                    <a:cubicBezTo>
                      <a:pt x="731" y="330"/>
                      <a:pt x="735" y="332"/>
                      <a:pt x="735" y="337"/>
                    </a:cubicBezTo>
                    <a:cubicBezTo>
                      <a:pt x="735" y="343"/>
                      <a:pt x="731" y="345"/>
                      <a:pt x="726" y="345"/>
                    </a:cubicBezTo>
                    <a:cubicBezTo>
                      <a:pt x="723" y="345"/>
                      <a:pt x="723" y="345"/>
                      <a:pt x="723" y="345"/>
                    </a:cubicBezTo>
                    <a:cubicBezTo>
                      <a:pt x="723" y="353"/>
                      <a:pt x="723" y="353"/>
                      <a:pt x="723" y="353"/>
                    </a:cubicBezTo>
                    <a:cubicBezTo>
                      <a:pt x="718" y="353"/>
                      <a:pt x="718" y="353"/>
                      <a:pt x="718" y="353"/>
                    </a:cubicBezTo>
                    <a:moveTo>
                      <a:pt x="739" y="353"/>
                    </a:moveTo>
                    <a:cubicBezTo>
                      <a:pt x="739" y="330"/>
                      <a:pt x="739" y="330"/>
                      <a:pt x="739" y="330"/>
                    </a:cubicBezTo>
                    <a:cubicBezTo>
                      <a:pt x="744" y="330"/>
                      <a:pt x="744" y="330"/>
                      <a:pt x="744" y="330"/>
                    </a:cubicBezTo>
                    <a:cubicBezTo>
                      <a:pt x="744" y="353"/>
                      <a:pt x="744" y="353"/>
                      <a:pt x="744" y="353"/>
                    </a:cubicBezTo>
                    <a:cubicBezTo>
                      <a:pt x="739" y="353"/>
                      <a:pt x="739" y="353"/>
                      <a:pt x="739" y="353"/>
                    </a:cubicBezTo>
                    <a:moveTo>
                      <a:pt x="679" y="308"/>
                    </a:moveTo>
                    <a:cubicBezTo>
                      <a:pt x="678" y="308"/>
                      <a:pt x="676" y="307"/>
                      <a:pt x="676" y="305"/>
                    </a:cubicBezTo>
                    <a:cubicBezTo>
                      <a:pt x="676" y="304"/>
                      <a:pt x="678" y="303"/>
                      <a:pt x="679" y="303"/>
                    </a:cubicBezTo>
                    <a:cubicBezTo>
                      <a:pt x="688" y="303"/>
                      <a:pt x="688" y="303"/>
                      <a:pt x="688" y="303"/>
                    </a:cubicBezTo>
                    <a:cubicBezTo>
                      <a:pt x="689" y="296"/>
                      <a:pt x="695" y="291"/>
                      <a:pt x="702" y="291"/>
                    </a:cubicBezTo>
                    <a:cubicBezTo>
                      <a:pt x="710" y="291"/>
                      <a:pt x="710" y="291"/>
                      <a:pt x="710" y="291"/>
                    </a:cubicBezTo>
                    <a:cubicBezTo>
                      <a:pt x="710" y="291"/>
                      <a:pt x="710" y="291"/>
                      <a:pt x="710" y="291"/>
                    </a:cubicBezTo>
                    <a:cubicBezTo>
                      <a:pt x="710" y="292"/>
                      <a:pt x="710" y="292"/>
                      <a:pt x="710" y="292"/>
                    </a:cubicBezTo>
                    <a:cubicBezTo>
                      <a:pt x="710" y="319"/>
                      <a:pt x="710" y="319"/>
                      <a:pt x="710" y="319"/>
                    </a:cubicBezTo>
                    <a:cubicBezTo>
                      <a:pt x="710" y="320"/>
                      <a:pt x="710" y="320"/>
                      <a:pt x="710" y="320"/>
                    </a:cubicBezTo>
                    <a:cubicBezTo>
                      <a:pt x="710" y="320"/>
                      <a:pt x="710" y="320"/>
                      <a:pt x="710" y="320"/>
                    </a:cubicBezTo>
                    <a:cubicBezTo>
                      <a:pt x="702" y="320"/>
                      <a:pt x="702" y="320"/>
                      <a:pt x="702" y="320"/>
                    </a:cubicBezTo>
                    <a:cubicBezTo>
                      <a:pt x="695" y="320"/>
                      <a:pt x="689" y="315"/>
                      <a:pt x="688" y="308"/>
                    </a:cubicBezTo>
                    <a:cubicBezTo>
                      <a:pt x="679" y="308"/>
                      <a:pt x="679" y="308"/>
                      <a:pt x="679" y="308"/>
                    </a:cubicBezTo>
                    <a:moveTo>
                      <a:pt x="723" y="301"/>
                    </a:moveTo>
                    <a:cubicBezTo>
                      <a:pt x="721" y="301"/>
                      <a:pt x="720" y="300"/>
                      <a:pt x="720" y="298"/>
                    </a:cubicBezTo>
                    <a:cubicBezTo>
                      <a:pt x="720" y="297"/>
                      <a:pt x="721" y="296"/>
                      <a:pt x="723" y="296"/>
                    </a:cubicBezTo>
                    <a:cubicBezTo>
                      <a:pt x="729" y="296"/>
                      <a:pt x="729" y="296"/>
                      <a:pt x="729" y="296"/>
                    </a:cubicBezTo>
                    <a:cubicBezTo>
                      <a:pt x="729" y="294"/>
                      <a:pt x="729" y="294"/>
                      <a:pt x="729" y="294"/>
                    </a:cubicBezTo>
                    <a:cubicBezTo>
                      <a:pt x="729" y="292"/>
                      <a:pt x="730" y="291"/>
                      <a:pt x="732" y="291"/>
                    </a:cubicBezTo>
                    <a:cubicBezTo>
                      <a:pt x="740" y="291"/>
                      <a:pt x="740" y="291"/>
                      <a:pt x="740" y="291"/>
                    </a:cubicBezTo>
                    <a:cubicBezTo>
                      <a:pt x="747" y="291"/>
                      <a:pt x="752" y="296"/>
                      <a:pt x="754" y="303"/>
                    </a:cubicBezTo>
                    <a:cubicBezTo>
                      <a:pt x="763" y="303"/>
                      <a:pt x="763" y="303"/>
                      <a:pt x="763" y="303"/>
                    </a:cubicBezTo>
                    <a:cubicBezTo>
                      <a:pt x="764" y="303"/>
                      <a:pt x="765" y="304"/>
                      <a:pt x="765" y="305"/>
                    </a:cubicBezTo>
                    <a:cubicBezTo>
                      <a:pt x="765" y="307"/>
                      <a:pt x="764" y="308"/>
                      <a:pt x="763" y="308"/>
                    </a:cubicBezTo>
                    <a:cubicBezTo>
                      <a:pt x="754" y="308"/>
                      <a:pt x="754" y="308"/>
                      <a:pt x="754" y="308"/>
                    </a:cubicBezTo>
                    <a:cubicBezTo>
                      <a:pt x="752" y="315"/>
                      <a:pt x="747" y="320"/>
                      <a:pt x="740" y="320"/>
                    </a:cubicBezTo>
                    <a:cubicBezTo>
                      <a:pt x="732" y="320"/>
                      <a:pt x="732" y="320"/>
                      <a:pt x="732" y="320"/>
                    </a:cubicBezTo>
                    <a:cubicBezTo>
                      <a:pt x="730" y="320"/>
                      <a:pt x="729" y="319"/>
                      <a:pt x="729" y="317"/>
                    </a:cubicBezTo>
                    <a:cubicBezTo>
                      <a:pt x="729" y="315"/>
                      <a:pt x="729" y="315"/>
                      <a:pt x="729" y="315"/>
                    </a:cubicBezTo>
                    <a:cubicBezTo>
                      <a:pt x="723" y="315"/>
                      <a:pt x="723" y="315"/>
                      <a:pt x="723" y="315"/>
                    </a:cubicBezTo>
                    <a:cubicBezTo>
                      <a:pt x="721" y="315"/>
                      <a:pt x="720" y="314"/>
                      <a:pt x="720" y="312"/>
                    </a:cubicBezTo>
                    <a:cubicBezTo>
                      <a:pt x="720" y="311"/>
                      <a:pt x="721" y="310"/>
                      <a:pt x="723" y="310"/>
                    </a:cubicBezTo>
                    <a:cubicBezTo>
                      <a:pt x="729" y="310"/>
                      <a:pt x="729" y="310"/>
                      <a:pt x="729" y="310"/>
                    </a:cubicBezTo>
                    <a:cubicBezTo>
                      <a:pt x="729" y="301"/>
                      <a:pt x="729" y="301"/>
                      <a:pt x="729" y="301"/>
                    </a:cubicBezTo>
                    <a:cubicBezTo>
                      <a:pt x="723" y="301"/>
                      <a:pt x="723" y="301"/>
                      <a:pt x="723" y="301"/>
                    </a:cubicBezTo>
                    <a:moveTo>
                      <a:pt x="182" y="223"/>
                    </a:moveTo>
                    <a:cubicBezTo>
                      <a:pt x="180" y="223"/>
                      <a:pt x="179" y="222"/>
                      <a:pt x="179" y="220"/>
                    </a:cubicBezTo>
                    <a:cubicBezTo>
                      <a:pt x="179" y="219"/>
                      <a:pt x="180" y="218"/>
                      <a:pt x="182" y="218"/>
                    </a:cubicBezTo>
                    <a:cubicBezTo>
                      <a:pt x="205" y="218"/>
                      <a:pt x="205" y="218"/>
                      <a:pt x="205" y="218"/>
                    </a:cubicBezTo>
                    <a:cubicBezTo>
                      <a:pt x="206" y="218"/>
                      <a:pt x="208" y="219"/>
                      <a:pt x="208" y="220"/>
                    </a:cubicBezTo>
                    <a:cubicBezTo>
                      <a:pt x="208" y="222"/>
                      <a:pt x="206" y="223"/>
                      <a:pt x="205" y="223"/>
                    </a:cubicBezTo>
                    <a:cubicBezTo>
                      <a:pt x="182" y="223"/>
                      <a:pt x="182" y="223"/>
                      <a:pt x="182" y="223"/>
                    </a:cubicBezTo>
                    <a:moveTo>
                      <a:pt x="215" y="223"/>
                    </a:moveTo>
                    <a:cubicBezTo>
                      <a:pt x="213" y="223"/>
                      <a:pt x="212" y="222"/>
                      <a:pt x="212" y="220"/>
                    </a:cubicBezTo>
                    <a:cubicBezTo>
                      <a:pt x="212" y="219"/>
                      <a:pt x="213" y="217"/>
                      <a:pt x="215" y="217"/>
                    </a:cubicBezTo>
                    <a:cubicBezTo>
                      <a:pt x="217" y="217"/>
                      <a:pt x="218" y="219"/>
                      <a:pt x="218" y="220"/>
                    </a:cubicBezTo>
                    <a:cubicBezTo>
                      <a:pt x="218" y="222"/>
                      <a:pt x="217" y="223"/>
                      <a:pt x="215" y="223"/>
                    </a:cubicBezTo>
                    <a:moveTo>
                      <a:pt x="224" y="223"/>
                    </a:moveTo>
                    <a:cubicBezTo>
                      <a:pt x="223" y="223"/>
                      <a:pt x="221" y="222"/>
                      <a:pt x="221" y="220"/>
                    </a:cubicBezTo>
                    <a:cubicBezTo>
                      <a:pt x="221" y="219"/>
                      <a:pt x="223" y="217"/>
                      <a:pt x="224" y="217"/>
                    </a:cubicBezTo>
                    <a:cubicBezTo>
                      <a:pt x="226" y="217"/>
                      <a:pt x="227" y="219"/>
                      <a:pt x="227" y="220"/>
                    </a:cubicBezTo>
                    <a:cubicBezTo>
                      <a:pt x="227" y="222"/>
                      <a:pt x="226" y="223"/>
                      <a:pt x="224" y="223"/>
                    </a:cubicBezTo>
                    <a:moveTo>
                      <a:pt x="234" y="223"/>
                    </a:moveTo>
                    <a:cubicBezTo>
                      <a:pt x="232" y="223"/>
                      <a:pt x="231" y="222"/>
                      <a:pt x="231" y="220"/>
                    </a:cubicBezTo>
                    <a:cubicBezTo>
                      <a:pt x="231" y="219"/>
                      <a:pt x="232" y="217"/>
                      <a:pt x="234" y="217"/>
                    </a:cubicBezTo>
                    <a:cubicBezTo>
                      <a:pt x="235" y="217"/>
                      <a:pt x="237" y="219"/>
                      <a:pt x="237" y="220"/>
                    </a:cubicBezTo>
                    <a:cubicBezTo>
                      <a:pt x="237" y="222"/>
                      <a:pt x="235" y="223"/>
                      <a:pt x="234" y="223"/>
                    </a:cubicBezTo>
                    <a:moveTo>
                      <a:pt x="217" y="200"/>
                    </a:moveTo>
                    <a:cubicBezTo>
                      <a:pt x="217" y="14"/>
                      <a:pt x="217" y="14"/>
                      <a:pt x="217" y="14"/>
                    </a:cubicBezTo>
                    <a:cubicBezTo>
                      <a:pt x="518" y="14"/>
                      <a:pt x="518" y="14"/>
                      <a:pt x="518" y="14"/>
                    </a:cubicBezTo>
                    <a:cubicBezTo>
                      <a:pt x="518" y="200"/>
                      <a:pt x="518" y="200"/>
                      <a:pt x="518" y="200"/>
                    </a:cubicBezTo>
                    <a:cubicBezTo>
                      <a:pt x="311" y="200"/>
                      <a:pt x="311" y="200"/>
                      <a:pt x="311" y="200"/>
                    </a:cubicBezTo>
                    <a:cubicBezTo>
                      <a:pt x="305" y="200"/>
                      <a:pt x="305" y="200"/>
                      <a:pt x="305" y="200"/>
                    </a:cubicBezTo>
                    <a:cubicBezTo>
                      <a:pt x="217" y="200"/>
                      <a:pt x="217" y="200"/>
                      <a:pt x="217" y="200"/>
                    </a:cubicBezTo>
                    <a:moveTo>
                      <a:pt x="516" y="0"/>
                    </a:moveTo>
                    <a:cubicBezTo>
                      <a:pt x="217" y="0"/>
                      <a:pt x="217" y="0"/>
                      <a:pt x="217" y="0"/>
                    </a:cubicBezTo>
                    <a:cubicBezTo>
                      <a:pt x="209" y="0"/>
                      <a:pt x="202" y="7"/>
                      <a:pt x="202" y="15"/>
                    </a:cubicBezTo>
                    <a:cubicBezTo>
                      <a:pt x="202" y="200"/>
                      <a:pt x="202" y="200"/>
                      <a:pt x="202" y="200"/>
                    </a:cubicBezTo>
                    <a:cubicBezTo>
                      <a:pt x="202" y="206"/>
                      <a:pt x="206" y="212"/>
                      <a:pt x="212" y="214"/>
                    </a:cubicBezTo>
                    <a:cubicBezTo>
                      <a:pt x="138" y="214"/>
                      <a:pt x="138" y="214"/>
                      <a:pt x="138" y="214"/>
                    </a:cubicBezTo>
                    <a:cubicBezTo>
                      <a:pt x="138" y="215"/>
                      <a:pt x="138" y="217"/>
                      <a:pt x="138" y="218"/>
                    </a:cubicBezTo>
                    <a:cubicBezTo>
                      <a:pt x="138" y="224"/>
                      <a:pt x="140" y="230"/>
                      <a:pt x="143" y="234"/>
                    </a:cubicBezTo>
                    <a:cubicBezTo>
                      <a:pt x="143" y="234"/>
                      <a:pt x="143" y="234"/>
                      <a:pt x="143" y="234"/>
                    </a:cubicBezTo>
                    <a:cubicBezTo>
                      <a:pt x="144" y="235"/>
                      <a:pt x="144" y="235"/>
                      <a:pt x="144" y="235"/>
                    </a:cubicBezTo>
                    <a:cubicBezTo>
                      <a:pt x="144" y="235"/>
                      <a:pt x="144" y="235"/>
                      <a:pt x="144" y="235"/>
                    </a:cubicBezTo>
                    <a:cubicBezTo>
                      <a:pt x="145" y="236"/>
                      <a:pt x="145" y="236"/>
                      <a:pt x="145" y="236"/>
                    </a:cubicBezTo>
                    <a:cubicBezTo>
                      <a:pt x="145" y="236"/>
                      <a:pt x="145" y="236"/>
                      <a:pt x="145" y="236"/>
                    </a:cubicBezTo>
                    <a:cubicBezTo>
                      <a:pt x="146" y="237"/>
                      <a:pt x="146" y="237"/>
                      <a:pt x="146" y="237"/>
                    </a:cubicBezTo>
                    <a:cubicBezTo>
                      <a:pt x="146" y="237"/>
                      <a:pt x="146" y="237"/>
                      <a:pt x="146" y="237"/>
                    </a:cubicBezTo>
                    <a:cubicBezTo>
                      <a:pt x="147" y="237"/>
                      <a:pt x="147" y="238"/>
                      <a:pt x="148" y="238"/>
                    </a:cubicBezTo>
                    <a:cubicBezTo>
                      <a:pt x="148" y="238"/>
                      <a:pt x="148" y="238"/>
                      <a:pt x="148" y="238"/>
                    </a:cubicBezTo>
                    <a:cubicBezTo>
                      <a:pt x="149" y="239"/>
                      <a:pt x="149" y="239"/>
                      <a:pt x="149" y="239"/>
                    </a:cubicBezTo>
                    <a:cubicBezTo>
                      <a:pt x="149" y="239"/>
                      <a:pt x="149" y="239"/>
                      <a:pt x="149" y="239"/>
                    </a:cubicBezTo>
                    <a:cubicBezTo>
                      <a:pt x="150" y="239"/>
                      <a:pt x="150" y="239"/>
                      <a:pt x="150" y="239"/>
                    </a:cubicBezTo>
                    <a:cubicBezTo>
                      <a:pt x="150" y="239"/>
                      <a:pt x="150" y="239"/>
                      <a:pt x="150" y="239"/>
                    </a:cubicBezTo>
                    <a:cubicBezTo>
                      <a:pt x="151" y="239"/>
                      <a:pt x="151" y="239"/>
                      <a:pt x="151" y="239"/>
                    </a:cubicBezTo>
                    <a:cubicBezTo>
                      <a:pt x="151" y="239"/>
                      <a:pt x="151" y="239"/>
                      <a:pt x="151" y="239"/>
                    </a:cubicBezTo>
                    <a:cubicBezTo>
                      <a:pt x="152" y="239"/>
                      <a:pt x="152" y="239"/>
                      <a:pt x="152" y="239"/>
                    </a:cubicBezTo>
                    <a:cubicBezTo>
                      <a:pt x="153" y="240"/>
                      <a:pt x="153" y="240"/>
                      <a:pt x="153" y="240"/>
                    </a:cubicBezTo>
                    <a:cubicBezTo>
                      <a:pt x="153" y="240"/>
                      <a:pt x="153" y="240"/>
                      <a:pt x="154" y="240"/>
                    </a:cubicBezTo>
                    <a:cubicBezTo>
                      <a:pt x="305" y="240"/>
                      <a:pt x="305" y="240"/>
                      <a:pt x="305" y="240"/>
                    </a:cubicBezTo>
                    <a:cubicBezTo>
                      <a:pt x="305" y="313"/>
                      <a:pt x="305" y="313"/>
                      <a:pt x="305" y="313"/>
                    </a:cubicBezTo>
                    <a:cubicBezTo>
                      <a:pt x="355" y="313"/>
                      <a:pt x="355" y="313"/>
                      <a:pt x="355" y="313"/>
                    </a:cubicBezTo>
                    <a:cubicBezTo>
                      <a:pt x="355" y="353"/>
                      <a:pt x="355" y="353"/>
                      <a:pt x="355" y="353"/>
                    </a:cubicBezTo>
                    <a:cubicBezTo>
                      <a:pt x="353" y="353"/>
                      <a:pt x="350" y="353"/>
                      <a:pt x="348" y="353"/>
                    </a:cubicBezTo>
                    <a:cubicBezTo>
                      <a:pt x="319" y="353"/>
                      <a:pt x="295" y="374"/>
                      <a:pt x="292" y="402"/>
                    </a:cubicBezTo>
                    <a:cubicBezTo>
                      <a:pt x="215" y="402"/>
                      <a:pt x="215" y="402"/>
                      <a:pt x="215" y="402"/>
                    </a:cubicBezTo>
                    <a:cubicBezTo>
                      <a:pt x="215" y="338"/>
                      <a:pt x="215" y="338"/>
                      <a:pt x="215" y="338"/>
                    </a:cubicBezTo>
                    <a:cubicBezTo>
                      <a:pt x="142" y="338"/>
                      <a:pt x="142" y="338"/>
                      <a:pt x="142" y="338"/>
                    </a:cubicBezTo>
                    <a:cubicBezTo>
                      <a:pt x="142" y="317"/>
                      <a:pt x="142" y="317"/>
                      <a:pt x="142" y="317"/>
                    </a:cubicBezTo>
                    <a:cubicBezTo>
                      <a:pt x="142" y="313"/>
                      <a:pt x="138" y="309"/>
                      <a:pt x="134" y="309"/>
                    </a:cubicBezTo>
                    <a:cubicBezTo>
                      <a:pt x="8" y="309"/>
                      <a:pt x="8" y="309"/>
                      <a:pt x="8" y="309"/>
                    </a:cubicBezTo>
                    <a:cubicBezTo>
                      <a:pt x="3" y="309"/>
                      <a:pt x="0" y="313"/>
                      <a:pt x="0" y="317"/>
                    </a:cubicBezTo>
                    <a:cubicBezTo>
                      <a:pt x="0" y="548"/>
                      <a:pt x="0" y="548"/>
                      <a:pt x="0" y="548"/>
                    </a:cubicBezTo>
                    <a:cubicBezTo>
                      <a:pt x="0" y="553"/>
                      <a:pt x="3" y="556"/>
                      <a:pt x="8" y="556"/>
                    </a:cubicBezTo>
                    <a:cubicBezTo>
                      <a:pt x="134" y="556"/>
                      <a:pt x="134" y="556"/>
                      <a:pt x="134" y="556"/>
                    </a:cubicBezTo>
                    <a:cubicBezTo>
                      <a:pt x="138" y="556"/>
                      <a:pt x="142" y="553"/>
                      <a:pt x="142" y="548"/>
                    </a:cubicBezTo>
                    <a:cubicBezTo>
                      <a:pt x="142" y="343"/>
                      <a:pt x="142" y="343"/>
                      <a:pt x="142" y="343"/>
                    </a:cubicBezTo>
                    <a:cubicBezTo>
                      <a:pt x="209" y="343"/>
                      <a:pt x="209" y="343"/>
                      <a:pt x="209" y="343"/>
                    </a:cubicBezTo>
                    <a:cubicBezTo>
                      <a:pt x="209" y="408"/>
                      <a:pt x="209" y="408"/>
                      <a:pt x="209" y="408"/>
                    </a:cubicBezTo>
                    <a:cubicBezTo>
                      <a:pt x="292" y="408"/>
                      <a:pt x="292" y="408"/>
                      <a:pt x="292" y="408"/>
                    </a:cubicBezTo>
                    <a:cubicBezTo>
                      <a:pt x="292" y="408"/>
                      <a:pt x="292" y="409"/>
                      <a:pt x="292" y="409"/>
                    </a:cubicBezTo>
                    <a:cubicBezTo>
                      <a:pt x="292" y="435"/>
                      <a:pt x="309" y="456"/>
                      <a:pt x="332" y="463"/>
                    </a:cubicBezTo>
                    <a:cubicBezTo>
                      <a:pt x="332" y="623"/>
                      <a:pt x="332" y="623"/>
                      <a:pt x="332" y="623"/>
                    </a:cubicBezTo>
                    <a:cubicBezTo>
                      <a:pt x="332" y="623"/>
                      <a:pt x="327" y="618"/>
                      <a:pt x="323" y="607"/>
                    </a:cubicBezTo>
                    <a:cubicBezTo>
                      <a:pt x="320" y="567"/>
                      <a:pt x="320" y="567"/>
                      <a:pt x="320" y="567"/>
                    </a:cubicBezTo>
                    <a:cubicBezTo>
                      <a:pt x="320" y="567"/>
                      <a:pt x="314" y="541"/>
                      <a:pt x="299" y="541"/>
                    </a:cubicBezTo>
                    <a:cubicBezTo>
                      <a:pt x="295" y="541"/>
                      <a:pt x="291" y="542"/>
                      <a:pt x="287" y="546"/>
                    </a:cubicBezTo>
                    <a:cubicBezTo>
                      <a:pt x="287" y="548"/>
                      <a:pt x="287" y="548"/>
                      <a:pt x="287" y="548"/>
                    </a:cubicBezTo>
                    <a:cubicBezTo>
                      <a:pt x="287" y="548"/>
                      <a:pt x="287" y="548"/>
                      <a:pt x="287" y="548"/>
                    </a:cubicBezTo>
                    <a:cubicBezTo>
                      <a:pt x="287" y="569"/>
                      <a:pt x="287" y="569"/>
                      <a:pt x="287" y="569"/>
                    </a:cubicBezTo>
                    <a:cubicBezTo>
                      <a:pt x="287" y="569"/>
                      <a:pt x="287" y="569"/>
                      <a:pt x="287" y="569"/>
                    </a:cubicBezTo>
                    <a:cubicBezTo>
                      <a:pt x="288" y="629"/>
                      <a:pt x="288" y="629"/>
                      <a:pt x="288" y="629"/>
                    </a:cubicBezTo>
                    <a:cubicBezTo>
                      <a:pt x="288" y="629"/>
                      <a:pt x="324" y="665"/>
                      <a:pt x="334" y="684"/>
                    </a:cubicBezTo>
                    <a:cubicBezTo>
                      <a:pt x="345" y="704"/>
                      <a:pt x="365" y="711"/>
                      <a:pt x="366" y="711"/>
                    </a:cubicBezTo>
                    <a:cubicBezTo>
                      <a:pt x="367" y="711"/>
                      <a:pt x="485" y="711"/>
                      <a:pt x="485" y="711"/>
                    </a:cubicBezTo>
                    <a:cubicBezTo>
                      <a:pt x="485" y="711"/>
                      <a:pt x="514" y="703"/>
                      <a:pt x="515" y="663"/>
                    </a:cubicBezTo>
                    <a:cubicBezTo>
                      <a:pt x="515" y="532"/>
                      <a:pt x="515" y="532"/>
                      <a:pt x="515" y="532"/>
                    </a:cubicBezTo>
                    <a:cubicBezTo>
                      <a:pt x="515" y="531"/>
                      <a:pt x="516" y="529"/>
                      <a:pt x="516" y="528"/>
                    </a:cubicBezTo>
                    <a:cubicBezTo>
                      <a:pt x="516" y="518"/>
                      <a:pt x="507" y="510"/>
                      <a:pt x="497" y="510"/>
                    </a:cubicBezTo>
                    <a:cubicBezTo>
                      <a:pt x="488" y="510"/>
                      <a:pt x="480" y="517"/>
                      <a:pt x="479" y="526"/>
                    </a:cubicBezTo>
                    <a:cubicBezTo>
                      <a:pt x="469" y="526"/>
                      <a:pt x="469" y="526"/>
                      <a:pt x="469" y="526"/>
                    </a:cubicBezTo>
                    <a:cubicBezTo>
                      <a:pt x="469" y="505"/>
                      <a:pt x="469" y="505"/>
                      <a:pt x="469" y="505"/>
                    </a:cubicBezTo>
                    <a:cubicBezTo>
                      <a:pt x="469" y="505"/>
                      <a:pt x="469" y="505"/>
                      <a:pt x="469" y="505"/>
                    </a:cubicBezTo>
                    <a:cubicBezTo>
                      <a:pt x="469" y="504"/>
                      <a:pt x="469" y="504"/>
                      <a:pt x="469" y="504"/>
                    </a:cubicBezTo>
                    <a:cubicBezTo>
                      <a:pt x="469" y="494"/>
                      <a:pt x="461" y="486"/>
                      <a:pt x="451" y="486"/>
                    </a:cubicBezTo>
                    <a:cubicBezTo>
                      <a:pt x="448" y="486"/>
                      <a:pt x="448" y="486"/>
                      <a:pt x="448" y="486"/>
                    </a:cubicBezTo>
                    <a:cubicBezTo>
                      <a:pt x="438" y="486"/>
                      <a:pt x="430" y="494"/>
                      <a:pt x="430" y="504"/>
                    </a:cubicBezTo>
                    <a:cubicBezTo>
                      <a:pt x="430" y="505"/>
                      <a:pt x="430" y="505"/>
                      <a:pt x="430" y="505"/>
                    </a:cubicBezTo>
                    <a:cubicBezTo>
                      <a:pt x="430" y="505"/>
                      <a:pt x="430" y="505"/>
                      <a:pt x="430" y="505"/>
                    </a:cubicBezTo>
                    <a:cubicBezTo>
                      <a:pt x="430" y="524"/>
                      <a:pt x="430" y="524"/>
                      <a:pt x="430" y="524"/>
                    </a:cubicBezTo>
                    <a:cubicBezTo>
                      <a:pt x="419" y="524"/>
                      <a:pt x="419" y="524"/>
                      <a:pt x="419" y="524"/>
                    </a:cubicBezTo>
                    <a:cubicBezTo>
                      <a:pt x="419" y="491"/>
                      <a:pt x="419" y="491"/>
                      <a:pt x="419" y="491"/>
                    </a:cubicBezTo>
                    <a:cubicBezTo>
                      <a:pt x="419" y="491"/>
                      <a:pt x="419" y="491"/>
                      <a:pt x="419" y="491"/>
                    </a:cubicBezTo>
                    <a:cubicBezTo>
                      <a:pt x="418" y="481"/>
                      <a:pt x="410" y="473"/>
                      <a:pt x="400" y="473"/>
                    </a:cubicBezTo>
                    <a:cubicBezTo>
                      <a:pt x="399" y="473"/>
                      <a:pt x="399" y="473"/>
                      <a:pt x="399" y="473"/>
                    </a:cubicBezTo>
                    <a:cubicBezTo>
                      <a:pt x="389" y="473"/>
                      <a:pt x="381" y="481"/>
                      <a:pt x="381" y="490"/>
                    </a:cubicBezTo>
                    <a:cubicBezTo>
                      <a:pt x="380" y="491"/>
                      <a:pt x="380" y="491"/>
                      <a:pt x="380" y="491"/>
                    </a:cubicBezTo>
                    <a:cubicBezTo>
                      <a:pt x="380" y="524"/>
                      <a:pt x="380" y="524"/>
                      <a:pt x="380" y="524"/>
                    </a:cubicBezTo>
                    <a:cubicBezTo>
                      <a:pt x="369" y="524"/>
                      <a:pt x="369" y="524"/>
                      <a:pt x="369" y="524"/>
                    </a:cubicBezTo>
                    <a:cubicBezTo>
                      <a:pt x="369" y="462"/>
                      <a:pt x="369" y="462"/>
                      <a:pt x="369" y="462"/>
                    </a:cubicBezTo>
                    <a:cubicBezTo>
                      <a:pt x="390" y="453"/>
                      <a:pt x="404" y="433"/>
                      <a:pt x="404" y="409"/>
                    </a:cubicBezTo>
                    <a:cubicBezTo>
                      <a:pt x="404" y="405"/>
                      <a:pt x="404" y="402"/>
                      <a:pt x="403" y="398"/>
                    </a:cubicBezTo>
                    <a:cubicBezTo>
                      <a:pt x="445" y="398"/>
                      <a:pt x="445" y="398"/>
                      <a:pt x="445" y="398"/>
                    </a:cubicBezTo>
                    <a:cubicBezTo>
                      <a:pt x="445" y="449"/>
                      <a:pt x="445" y="449"/>
                      <a:pt x="445" y="449"/>
                    </a:cubicBezTo>
                    <a:cubicBezTo>
                      <a:pt x="495" y="449"/>
                      <a:pt x="495" y="449"/>
                      <a:pt x="495" y="449"/>
                    </a:cubicBezTo>
                    <a:cubicBezTo>
                      <a:pt x="536" y="479"/>
                      <a:pt x="536" y="479"/>
                      <a:pt x="536" y="479"/>
                    </a:cubicBezTo>
                    <a:cubicBezTo>
                      <a:pt x="536" y="518"/>
                      <a:pt x="536" y="518"/>
                      <a:pt x="536" y="518"/>
                    </a:cubicBezTo>
                    <a:cubicBezTo>
                      <a:pt x="635" y="518"/>
                      <a:pt x="635" y="518"/>
                      <a:pt x="635" y="518"/>
                    </a:cubicBezTo>
                    <a:cubicBezTo>
                      <a:pt x="646" y="541"/>
                      <a:pt x="669" y="557"/>
                      <a:pt x="697" y="557"/>
                    </a:cubicBezTo>
                    <a:cubicBezTo>
                      <a:pt x="735" y="557"/>
                      <a:pt x="766" y="525"/>
                      <a:pt x="766" y="487"/>
                    </a:cubicBezTo>
                    <a:cubicBezTo>
                      <a:pt x="766" y="449"/>
                      <a:pt x="735" y="418"/>
                      <a:pt x="697" y="418"/>
                    </a:cubicBezTo>
                    <a:cubicBezTo>
                      <a:pt x="658" y="418"/>
                      <a:pt x="627" y="449"/>
                      <a:pt x="627" y="487"/>
                    </a:cubicBezTo>
                    <a:cubicBezTo>
                      <a:pt x="627" y="496"/>
                      <a:pt x="629" y="505"/>
                      <a:pt x="632" y="513"/>
                    </a:cubicBezTo>
                    <a:cubicBezTo>
                      <a:pt x="541" y="513"/>
                      <a:pt x="541" y="513"/>
                      <a:pt x="541" y="513"/>
                    </a:cubicBezTo>
                    <a:cubicBezTo>
                      <a:pt x="541" y="477"/>
                      <a:pt x="541" y="477"/>
                      <a:pt x="541" y="477"/>
                    </a:cubicBezTo>
                    <a:cubicBezTo>
                      <a:pt x="497" y="444"/>
                      <a:pt x="497" y="444"/>
                      <a:pt x="497" y="444"/>
                    </a:cubicBezTo>
                    <a:cubicBezTo>
                      <a:pt x="450" y="444"/>
                      <a:pt x="450" y="444"/>
                      <a:pt x="450" y="444"/>
                    </a:cubicBezTo>
                    <a:cubicBezTo>
                      <a:pt x="450" y="398"/>
                      <a:pt x="450" y="398"/>
                      <a:pt x="450" y="398"/>
                    </a:cubicBezTo>
                    <a:cubicBezTo>
                      <a:pt x="501" y="398"/>
                      <a:pt x="501" y="398"/>
                      <a:pt x="501" y="398"/>
                    </a:cubicBezTo>
                    <a:cubicBezTo>
                      <a:pt x="502" y="436"/>
                      <a:pt x="533" y="466"/>
                      <a:pt x="570" y="466"/>
                    </a:cubicBezTo>
                    <a:cubicBezTo>
                      <a:pt x="609" y="466"/>
                      <a:pt x="640" y="434"/>
                      <a:pt x="640" y="396"/>
                    </a:cubicBezTo>
                    <a:cubicBezTo>
                      <a:pt x="640" y="358"/>
                      <a:pt x="609" y="327"/>
                      <a:pt x="570" y="327"/>
                    </a:cubicBezTo>
                    <a:cubicBezTo>
                      <a:pt x="533" y="327"/>
                      <a:pt x="502" y="357"/>
                      <a:pt x="501" y="394"/>
                    </a:cubicBezTo>
                    <a:cubicBezTo>
                      <a:pt x="450" y="394"/>
                      <a:pt x="450" y="394"/>
                      <a:pt x="450" y="394"/>
                    </a:cubicBezTo>
                    <a:cubicBezTo>
                      <a:pt x="450" y="299"/>
                      <a:pt x="450" y="299"/>
                      <a:pt x="450" y="299"/>
                    </a:cubicBezTo>
                    <a:cubicBezTo>
                      <a:pt x="651" y="299"/>
                      <a:pt x="651" y="299"/>
                      <a:pt x="651" y="299"/>
                    </a:cubicBezTo>
                    <a:cubicBezTo>
                      <a:pt x="649" y="305"/>
                      <a:pt x="648" y="313"/>
                      <a:pt x="648" y="320"/>
                    </a:cubicBezTo>
                    <a:cubicBezTo>
                      <a:pt x="648" y="358"/>
                      <a:pt x="679" y="389"/>
                      <a:pt x="717" y="389"/>
                    </a:cubicBezTo>
                    <a:cubicBezTo>
                      <a:pt x="756" y="389"/>
                      <a:pt x="787" y="358"/>
                      <a:pt x="787" y="320"/>
                    </a:cubicBezTo>
                    <a:cubicBezTo>
                      <a:pt x="787" y="282"/>
                      <a:pt x="756" y="250"/>
                      <a:pt x="717" y="250"/>
                    </a:cubicBezTo>
                    <a:cubicBezTo>
                      <a:pt x="688" y="250"/>
                      <a:pt x="664" y="268"/>
                      <a:pt x="653" y="294"/>
                    </a:cubicBezTo>
                    <a:cubicBezTo>
                      <a:pt x="445" y="294"/>
                      <a:pt x="445" y="294"/>
                      <a:pt x="445" y="294"/>
                    </a:cubicBezTo>
                    <a:cubicBezTo>
                      <a:pt x="445" y="394"/>
                      <a:pt x="445" y="394"/>
                      <a:pt x="445" y="394"/>
                    </a:cubicBezTo>
                    <a:cubicBezTo>
                      <a:pt x="402" y="394"/>
                      <a:pt x="402" y="394"/>
                      <a:pt x="402" y="394"/>
                    </a:cubicBezTo>
                    <a:cubicBezTo>
                      <a:pt x="397" y="374"/>
                      <a:pt x="381" y="359"/>
                      <a:pt x="361" y="354"/>
                    </a:cubicBezTo>
                    <a:cubicBezTo>
                      <a:pt x="361" y="308"/>
                      <a:pt x="361" y="308"/>
                      <a:pt x="361" y="308"/>
                    </a:cubicBezTo>
                    <a:cubicBezTo>
                      <a:pt x="311" y="308"/>
                      <a:pt x="311" y="308"/>
                      <a:pt x="311" y="308"/>
                    </a:cubicBezTo>
                    <a:cubicBezTo>
                      <a:pt x="311" y="240"/>
                      <a:pt x="311" y="240"/>
                      <a:pt x="311" y="240"/>
                    </a:cubicBezTo>
                    <a:cubicBezTo>
                      <a:pt x="581" y="240"/>
                      <a:pt x="581" y="240"/>
                      <a:pt x="581" y="240"/>
                    </a:cubicBezTo>
                    <a:cubicBezTo>
                      <a:pt x="582" y="240"/>
                      <a:pt x="582" y="240"/>
                      <a:pt x="582" y="240"/>
                    </a:cubicBezTo>
                    <a:cubicBezTo>
                      <a:pt x="583" y="239"/>
                      <a:pt x="583" y="239"/>
                      <a:pt x="583" y="239"/>
                    </a:cubicBezTo>
                    <a:cubicBezTo>
                      <a:pt x="584" y="239"/>
                      <a:pt x="584" y="239"/>
                      <a:pt x="584" y="239"/>
                    </a:cubicBezTo>
                    <a:cubicBezTo>
                      <a:pt x="584" y="239"/>
                      <a:pt x="584" y="239"/>
                      <a:pt x="584" y="239"/>
                    </a:cubicBezTo>
                    <a:cubicBezTo>
                      <a:pt x="585" y="239"/>
                      <a:pt x="585" y="239"/>
                      <a:pt x="585" y="239"/>
                    </a:cubicBezTo>
                    <a:cubicBezTo>
                      <a:pt x="585" y="239"/>
                      <a:pt x="585" y="239"/>
                      <a:pt x="585" y="239"/>
                    </a:cubicBezTo>
                    <a:cubicBezTo>
                      <a:pt x="586" y="239"/>
                      <a:pt x="586" y="239"/>
                      <a:pt x="586" y="239"/>
                    </a:cubicBezTo>
                    <a:cubicBezTo>
                      <a:pt x="586" y="239"/>
                      <a:pt x="586" y="239"/>
                      <a:pt x="586" y="239"/>
                    </a:cubicBezTo>
                    <a:cubicBezTo>
                      <a:pt x="587" y="238"/>
                      <a:pt x="587" y="238"/>
                      <a:pt x="587" y="238"/>
                    </a:cubicBezTo>
                    <a:cubicBezTo>
                      <a:pt x="587" y="238"/>
                      <a:pt x="587" y="238"/>
                      <a:pt x="587" y="238"/>
                    </a:cubicBezTo>
                    <a:cubicBezTo>
                      <a:pt x="588" y="238"/>
                      <a:pt x="588" y="238"/>
                      <a:pt x="588" y="238"/>
                    </a:cubicBezTo>
                    <a:cubicBezTo>
                      <a:pt x="588" y="238"/>
                      <a:pt x="588" y="238"/>
                      <a:pt x="588" y="238"/>
                    </a:cubicBezTo>
                    <a:cubicBezTo>
                      <a:pt x="589" y="237"/>
                      <a:pt x="589" y="237"/>
                      <a:pt x="589" y="237"/>
                    </a:cubicBezTo>
                    <a:cubicBezTo>
                      <a:pt x="589" y="237"/>
                      <a:pt x="589" y="237"/>
                      <a:pt x="589" y="237"/>
                    </a:cubicBezTo>
                    <a:cubicBezTo>
                      <a:pt x="590" y="236"/>
                      <a:pt x="590" y="236"/>
                      <a:pt x="590" y="236"/>
                    </a:cubicBezTo>
                    <a:cubicBezTo>
                      <a:pt x="590" y="236"/>
                      <a:pt x="590" y="236"/>
                      <a:pt x="590" y="236"/>
                    </a:cubicBezTo>
                    <a:cubicBezTo>
                      <a:pt x="591" y="235"/>
                      <a:pt x="591" y="235"/>
                      <a:pt x="591" y="235"/>
                    </a:cubicBezTo>
                    <a:cubicBezTo>
                      <a:pt x="591" y="235"/>
                      <a:pt x="591" y="235"/>
                      <a:pt x="591" y="235"/>
                    </a:cubicBezTo>
                    <a:cubicBezTo>
                      <a:pt x="592" y="234"/>
                      <a:pt x="592" y="234"/>
                      <a:pt x="592" y="234"/>
                    </a:cubicBezTo>
                    <a:cubicBezTo>
                      <a:pt x="592" y="234"/>
                      <a:pt x="592" y="234"/>
                      <a:pt x="592" y="234"/>
                    </a:cubicBezTo>
                    <a:cubicBezTo>
                      <a:pt x="593" y="233"/>
                      <a:pt x="593" y="233"/>
                      <a:pt x="593" y="233"/>
                    </a:cubicBezTo>
                    <a:cubicBezTo>
                      <a:pt x="593" y="233"/>
                      <a:pt x="593" y="233"/>
                      <a:pt x="593" y="233"/>
                    </a:cubicBezTo>
                    <a:cubicBezTo>
                      <a:pt x="593" y="232"/>
                      <a:pt x="593" y="232"/>
                      <a:pt x="593" y="232"/>
                    </a:cubicBezTo>
                    <a:cubicBezTo>
                      <a:pt x="593" y="232"/>
                      <a:pt x="593" y="232"/>
                      <a:pt x="593" y="232"/>
                    </a:cubicBezTo>
                    <a:cubicBezTo>
                      <a:pt x="594" y="232"/>
                      <a:pt x="594" y="232"/>
                      <a:pt x="594" y="232"/>
                    </a:cubicBezTo>
                    <a:cubicBezTo>
                      <a:pt x="594" y="231"/>
                      <a:pt x="594" y="231"/>
                      <a:pt x="594" y="231"/>
                    </a:cubicBezTo>
                    <a:cubicBezTo>
                      <a:pt x="594" y="232"/>
                      <a:pt x="594" y="232"/>
                      <a:pt x="594" y="232"/>
                    </a:cubicBezTo>
                    <a:cubicBezTo>
                      <a:pt x="594" y="231"/>
                      <a:pt x="594" y="231"/>
                      <a:pt x="594" y="231"/>
                    </a:cubicBezTo>
                    <a:cubicBezTo>
                      <a:pt x="594" y="231"/>
                      <a:pt x="594" y="230"/>
                      <a:pt x="595" y="230"/>
                    </a:cubicBezTo>
                    <a:cubicBezTo>
                      <a:pt x="595" y="230"/>
                      <a:pt x="595" y="230"/>
                      <a:pt x="595" y="230"/>
                    </a:cubicBezTo>
                    <a:cubicBezTo>
                      <a:pt x="595" y="229"/>
                      <a:pt x="595" y="229"/>
                      <a:pt x="595" y="228"/>
                    </a:cubicBezTo>
                    <a:cubicBezTo>
                      <a:pt x="595" y="228"/>
                      <a:pt x="595" y="228"/>
                      <a:pt x="595" y="228"/>
                    </a:cubicBezTo>
                    <a:cubicBezTo>
                      <a:pt x="596" y="228"/>
                      <a:pt x="596" y="227"/>
                      <a:pt x="596" y="227"/>
                    </a:cubicBezTo>
                    <a:cubicBezTo>
                      <a:pt x="596" y="227"/>
                      <a:pt x="596" y="227"/>
                      <a:pt x="596" y="227"/>
                    </a:cubicBezTo>
                    <a:cubicBezTo>
                      <a:pt x="596" y="227"/>
                      <a:pt x="596" y="227"/>
                      <a:pt x="596" y="227"/>
                    </a:cubicBezTo>
                    <a:cubicBezTo>
                      <a:pt x="597" y="224"/>
                      <a:pt x="597" y="221"/>
                      <a:pt x="597" y="218"/>
                    </a:cubicBezTo>
                    <a:cubicBezTo>
                      <a:pt x="597" y="217"/>
                      <a:pt x="597" y="215"/>
                      <a:pt x="597" y="214"/>
                    </a:cubicBezTo>
                    <a:cubicBezTo>
                      <a:pt x="522" y="214"/>
                      <a:pt x="522" y="214"/>
                      <a:pt x="522" y="214"/>
                    </a:cubicBezTo>
                    <a:cubicBezTo>
                      <a:pt x="527" y="212"/>
                      <a:pt x="531" y="206"/>
                      <a:pt x="531" y="200"/>
                    </a:cubicBezTo>
                    <a:cubicBezTo>
                      <a:pt x="531" y="15"/>
                      <a:pt x="531" y="15"/>
                      <a:pt x="531" y="15"/>
                    </a:cubicBezTo>
                    <a:cubicBezTo>
                      <a:pt x="531" y="7"/>
                      <a:pt x="525" y="0"/>
                      <a:pt x="516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35" name="Freeform 36"/>
              <p:cNvSpPr>
                <a:spLocks/>
              </p:cNvSpPr>
              <p:nvPr/>
            </p:nvSpPr>
            <p:spPr bwMode="auto">
              <a:xfrm>
                <a:off x="7669213" y="4792663"/>
                <a:ext cx="22225" cy="30163"/>
              </a:xfrm>
              <a:custGeom>
                <a:avLst/>
                <a:gdLst>
                  <a:gd name="T0" fmla="*/ 6 w 9"/>
                  <a:gd name="T1" fmla="*/ 0 h 12"/>
                  <a:gd name="T2" fmla="*/ 0 w 9"/>
                  <a:gd name="T3" fmla="*/ 6 h 12"/>
                  <a:gd name="T4" fmla="*/ 6 w 9"/>
                  <a:gd name="T5" fmla="*/ 12 h 12"/>
                  <a:gd name="T6" fmla="*/ 9 w 9"/>
                  <a:gd name="T7" fmla="*/ 10 h 12"/>
                  <a:gd name="T8" fmla="*/ 8 w 9"/>
                  <a:gd name="T9" fmla="*/ 9 h 12"/>
                  <a:gd name="T10" fmla="*/ 6 w 9"/>
                  <a:gd name="T11" fmla="*/ 10 h 12"/>
                  <a:gd name="T12" fmla="*/ 3 w 9"/>
                  <a:gd name="T13" fmla="*/ 6 h 12"/>
                  <a:gd name="T14" fmla="*/ 6 w 9"/>
                  <a:gd name="T15" fmla="*/ 2 h 12"/>
                  <a:gd name="T16" fmla="*/ 8 w 9"/>
                  <a:gd name="T17" fmla="*/ 3 h 12"/>
                  <a:gd name="T18" fmla="*/ 9 w 9"/>
                  <a:gd name="T19" fmla="*/ 2 h 12"/>
                  <a:gd name="T20" fmla="*/ 6 w 9"/>
                  <a:gd name="T21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" h="12">
                    <a:moveTo>
                      <a:pt x="6" y="0"/>
                    </a:moveTo>
                    <a:cubicBezTo>
                      <a:pt x="3" y="0"/>
                      <a:pt x="0" y="2"/>
                      <a:pt x="0" y="6"/>
                    </a:cubicBezTo>
                    <a:cubicBezTo>
                      <a:pt x="0" y="10"/>
                      <a:pt x="3" y="12"/>
                      <a:pt x="6" y="12"/>
                    </a:cubicBezTo>
                    <a:cubicBezTo>
                      <a:pt x="7" y="12"/>
                      <a:pt x="8" y="11"/>
                      <a:pt x="9" y="10"/>
                    </a:cubicBezTo>
                    <a:cubicBezTo>
                      <a:pt x="8" y="9"/>
                      <a:pt x="8" y="9"/>
                      <a:pt x="8" y="9"/>
                    </a:cubicBezTo>
                    <a:cubicBezTo>
                      <a:pt x="7" y="10"/>
                      <a:pt x="7" y="10"/>
                      <a:pt x="6" y="10"/>
                    </a:cubicBezTo>
                    <a:cubicBezTo>
                      <a:pt x="4" y="10"/>
                      <a:pt x="3" y="9"/>
                      <a:pt x="3" y="6"/>
                    </a:cubicBezTo>
                    <a:cubicBezTo>
                      <a:pt x="3" y="4"/>
                      <a:pt x="4" y="2"/>
                      <a:pt x="6" y="2"/>
                    </a:cubicBezTo>
                    <a:cubicBezTo>
                      <a:pt x="7" y="2"/>
                      <a:pt x="7" y="3"/>
                      <a:pt x="8" y="3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8" y="1"/>
                      <a:pt x="7" y="0"/>
                      <a:pt x="6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36" name="Freeform 37"/>
              <p:cNvSpPr>
                <a:spLocks/>
              </p:cNvSpPr>
              <p:nvPr/>
            </p:nvSpPr>
            <p:spPr bwMode="auto">
              <a:xfrm>
                <a:off x="6069013" y="4683125"/>
                <a:ext cx="195263" cy="33338"/>
              </a:xfrm>
              <a:custGeom>
                <a:avLst/>
                <a:gdLst>
                  <a:gd name="T0" fmla="*/ 31 w 80"/>
                  <a:gd name="T1" fmla="*/ 0 h 14"/>
                  <a:gd name="T2" fmla="*/ 10 w 80"/>
                  <a:gd name="T3" fmla="*/ 0 h 14"/>
                  <a:gd name="T4" fmla="*/ 0 w 80"/>
                  <a:gd name="T5" fmla="*/ 8 h 14"/>
                  <a:gd name="T6" fmla="*/ 0 w 80"/>
                  <a:gd name="T7" fmla="*/ 14 h 14"/>
                  <a:gd name="T8" fmla="*/ 4 w 80"/>
                  <a:gd name="T9" fmla="*/ 14 h 14"/>
                  <a:gd name="T10" fmla="*/ 4 w 80"/>
                  <a:gd name="T11" fmla="*/ 11 h 14"/>
                  <a:gd name="T12" fmla="*/ 11 w 80"/>
                  <a:gd name="T13" fmla="*/ 4 h 14"/>
                  <a:gd name="T14" fmla="*/ 38 w 80"/>
                  <a:gd name="T15" fmla="*/ 4 h 14"/>
                  <a:gd name="T16" fmla="*/ 74 w 80"/>
                  <a:gd name="T17" fmla="*/ 4 h 14"/>
                  <a:gd name="T18" fmla="*/ 80 w 80"/>
                  <a:gd name="T19" fmla="*/ 4 h 14"/>
                  <a:gd name="T20" fmla="*/ 80 w 80"/>
                  <a:gd name="T21" fmla="*/ 0 h 14"/>
                  <a:gd name="T22" fmla="*/ 68 w 80"/>
                  <a:gd name="T23" fmla="*/ 0 h 14"/>
                  <a:gd name="T24" fmla="*/ 31 w 80"/>
                  <a:gd name="T25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0" h="14">
                    <a:moveTo>
                      <a:pt x="31" y="0"/>
                    </a:moveTo>
                    <a:cubicBezTo>
                      <a:pt x="24" y="0"/>
                      <a:pt x="17" y="0"/>
                      <a:pt x="10" y="0"/>
                    </a:cubicBezTo>
                    <a:cubicBezTo>
                      <a:pt x="4" y="0"/>
                      <a:pt x="1" y="3"/>
                      <a:pt x="0" y="8"/>
                    </a:cubicBezTo>
                    <a:cubicBezTo>
                      <a:pt x="0" y="10"/>
                      <a:pt x="0" y="12"/>
                      <a:pt x="0" y="14"/>
                    </a:cubicBezTo>
                    <a:cubicBezTo>
                      <a:pt x="2" y="14"/>
                      <a:pt x="3" y="14"/>
                      <a:pt x="4" y="14"/>
                    </a:cubicBezTo>
                    <a:cubicBezTo>
                      <a:pt x="4" y="13"/>
                      <a:pt x="4" y="12"/>
                      <a:pt x="4" y="11"/>
                    </a:cubicBezTo>
                    <a:cubicBezTo>
                      <a:pt x="4" y="5"/>
                      <a:pt x="5" y="4"/>
                      <a:pt x="11" y="4"/>
                    </a:cubicBezTo>
                    <a:cubicBezTo>
                      <a:pt x="20" y="4"/>
                      <a:pt x="29" y="4"/>
                      <a:pt x="38" y="4"/>
                    </a:cubicBezTo>
                    <a:cubicBezTo>
                      <a:pt x="50" y="4"/>
                      <a:pt x="62" y="4"/>
                      <a:pt x="74" y="4"/>
                    </a:cubicBezTo>
                    <a:cubicBezTo>
                      <a:pt x="76" y="4"/>
                      <a:pt x="78" y="4"/>
                      <a:pt x="80" y="4"/>
                    </a:cubicBezTo>
                    <a:cubicBezTo>
                      <a:pt x="80" y="3"/>
                      <a:pt x="80" y="2"/>
                      <a:pt x="80" y="0"/>
                    </a:cubicBezTo>
                    <a:cubicBezTo>
                      <a:pt x="75" y="0"/>
                      <a:pt x="72" y="0"/>
                      <a:pt x="68" y="0"/>
                    </a:cubicBezTo>
                    <a:cubicBezTo>
                      <a:pt x="55" y="0"/>
                      <a:pt x="43" y="0"/>
                      <a:pt x="31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37" name="Freeform 38"/>
              <p:cNvSpPr>
                <a:spLocks/>
              </p:cNvSpPr>
              <p:nvPr/>
            </p:nvSpPr>
            <p:spPr bwMode="auto">
              <a:xfrm>
                <a:off x="6149975" y="4697413"/>
                <a:ext cx="22225" cy="22225"/>
              </a:xfrm>
              <a:custGeom>
                <a:avLst/>
                <a:gdLst>
                  <a:gd name="T0" fmla="*/ 4 w 9"/>
                  <a:gd name="T1" fmla="*/ 0 h 9"/>
                  <a:gd name="T2" fmla="*/ 4 w 9"/>
                  <a:gd name="T3" fmla="*/ 0 h 9"/>
                  <a:gd name="T4" fmla="*/ 0 w 9"/>
                  <a:gd name="T5" fmla="*/ 4 h 9"/>
                  <a:gd name="T6" fmla="*/ 4 w 9"/>
                  <a:gd name="T7" fmla="*/ 9 h 9"/>
                  <a:gd name="T8" fmla="*/ 5 w 9"/>
                  <a:gd name="T9" fmla="*/ 9 h 9"/>
                  <a:gd name="T10" fmla="*/ 9 w 9"/>
                  <a:gd name="T11" fmla="*/ 4 h 9"/>
                  <a:gd name="T12" fmla="*/ 4 w 9"/>
                  <a:gd name="T13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9">
                    <a:moveTo>
                      <a:pt x="4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7"/>
                      <a:pt x="2" y="9"/>
                      <a:pt x="4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7" y="9"/>
                      <a:pt x="9" y="7"/>
                      <a:pt x="9" y="4"/>
                    </a:cubicBezTo>
                    <a:cubicBezTo>
                      <a:pt x="9" y="2"/>
                      <a:pt x="7" y="0"/>
                      <a:pt x="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38" name="Freeform 39"/>
              <p:cNvSpPr>
                <a:spLocks/>
              </p:cNvSpPr>
              <p:nvPr/>
            </p:nvSpPr>
            <p:spPr bwMode="auto">
              <a:xfrm>
                <a:off x="6088063" y="4697413"/>
                <a:ext cx="22225" cy="22225"/>
              </a:xfrm>
              <a:custGeom>
                <a:avLst/>
                <a:gdLst>
                  <a:gd name="T0" fmla="*/ 4 w 9"/>
                  <a:gd name="T1" fmla="*/ 0 h 9"/>
                  <a:gd name="T2" fmla="*/ 4 w 9"/>
                  <a:gd name="T3" fmla="*/ 0 h 9"/>
                  <a:gd name="T4" fmla="*/ 0 w 9"/>
                  <a:gd name="T5" fmla="*/ 4 h 9"/>
                  <a:gd name="T6" fmla="*/ 4 w 9"/>
                  <a:gd name="T7" fmla="*/ 9 h 9"/>
                  <a:gd name="T8" fmla="*/ 4 w 9"/>
                  <a:gd name="T9" fmla="*/ 9 h 9"/>
                  <a:gd name="T10" fmla="*/ 9 w 9"/>
                  <a:gd name="T11" fmla="*/ 4 h 9"/>
                  <a:gd name="T12" fmla="*/ 4 w 9"/>
                  <a:gd name="T13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9">
                    <a:moveTo>
                      <a:pt x="4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7"/>
                      <a:pt x="2" y="9"/>
                      <a:pt x="4" y="9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7" y="9"/>
                      <a:pt x="9" y="7"/>
                      <a:pt x="9" y="4"/>
                    </a:cubicBezTo>
                    <a:cubicBezTo>
                      <a:pt x="9" y="2"/>
                      <a:pt x="7" y="0"/>
                      <a:pt x="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39" name="Freeform 40"/>
              <p:cNvSpPr>
                <a:spLocks/>
              </p:cNvSpPr>
              <p:nvPr/>
            </p:nvSpPr>
            <p:spPr bwMode="auto">
              <a:xfrm>
                <a:off x="6178550" y="4697413"/>
                <a:ext cx="25400" cy="22225"/>
              </a:xfrm>
              <a:custGeom>
                <a:avLst/>
                <a:gdLst>
                  <a:gd name="T0" fmla="*/ 5 w 10"/>
                  <a:gd name="T1" fmla="*/ 0 h 9"/>
                  <a:gd name="T2" fmla="*/ 1 w 10"/>
                  <a:gd name="T3" fmla="*/ 4 h 9"/>
                  <a:gd name="T4" fmla="*/ 5 w 10"/>
                  <a:gd name="T5" fmla="*/ 9 h 9"/>
                  <a:gd name="T6" fmla="*/ 5 w 10"/>
                  <a:gd name="T7" fmla="*/ 9 h 9"/>
                  <a:gd name="T8" fmla="*/ 10 w 10"/>
                  <a:gd name="T9" fmla="*/ 4 h 9"/>
                  <a:gd name="T10" fmla="*/ 5 w 10"/>
                  <a:gd name="T11" fmla="*/ 0 h 9"/>
                  <a:gd name="T12" fmla="*/ 5 w 10"/>
                  <a:gd name="T13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9">
                    <a:moveTo>
                      <a:pt x="5" y="0"/>
                    </a:moveTo>
                    <a:cubicBezTo>
                      <a:pt x="3" y="0"/>
                      <a:pt x="1" y="2"/>
                      <a:pt x="1" y="4"/>
                    </a:cubicBezTo>
                    <a:cubicBezTo>
                      <a:pt x="0" y="7"/>
                      <a:pt x="2" y="9"/>
                      <a:pt x="5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7" y="9"/>
                      <a:pt x="9" y="7"/>
                      <a:pt x="10" y="4"/>
                    </a:cubicBezTo>
                    <a:cubicBezTo>
                      <a:pt x="10" y="2"/>
                      <a:pt x="8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40" name="Freeform 41"/>
              <p:cNvSpPr>
                <a:spLocks/>
              </p:cNvSpPr>
              <p:nvPr/>
            </p:nvSpPr>
            <p:spPr bwMode="auto">
              <a:xfrm>
                <a:off x="6210300" y="4697413"/>
                <a:ext cx="22225" cy="22225"/>
              </a:xfrm>
              <a:custGeom>
                <a:avLst/>
                <a:gdLst>
                  <a:gd name="T0" fmla="*/ 5 w 9"/>
                  <a:gd name="T1" fmla="*/ 0 h 9"/>
                  <a:gd name="T2" fmla="*/ 4 w 9"/>
                  <a:gd name="T3" fmla="*/ 0 h 9"/>
                  <a:gd name="T4" fmla="*/ 0 w 9"/>
                  <a:gd name="T5" fmla="*/ 4 h 9"/>
                  <a:gd name="T6" fmla="*/ 5 w 9"/>
                  <a:gd name="T7" fmla="*/ 9 h 9"/>
                  <a:gd name="T8" fmla="*/ 5 w 9"/>
                  <a:gd name="T9" fmla="*/ 9 h 9"/>
                  <a:gd name="T10" fmla="*/ 9 w 9"/>
                  <a:gd name="T11" fmla="*/ 4 h 9"/>
                  <a:gd name="T12" fmla="*/ 5 w 9"/>
                  <a:gd name="T13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9">
                    <a:moveTo>
                      <a:pt x="5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7"/>
                      <a:pt x="2" y="9"/>
                      <a:pt x="5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7" y="9"/>
                      <a:pt x="9" y="7"/>
                      <a:pt x="9" y="4"/>
                    </a:cubicBezTo>
                    <a:cubicBezTo>
                      <a:pt x="9" y="2"/>
                      <a:pt x="7" y="0"/>
                      <a:pt x="5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41" name="Freeform 42"/>
              <p:cNvSpPr>
                <a:spLocks/>
              </p:cNvSpPr>
              <p:nvPr/>
            </p:nvSpPr>
            <p:spPr bwMode="auto">
              <a:xfrm>
                <a:off x="6118225" y="4697413"/>
                <a:ext cx="22225" cy="22225"/>
              </a:xfrm>
              <a:custGeom>
                <a:avLst/>
                <a:gdLst>
                  <a:gd name="T0" fmla="*/ 5 w 9"/>
                  <a:gd name="T1" fmla="*/ 0 h 9"/>
                  <a:gd name="T2" fmla="*/ 0 w 9"/>
                  <a:gd name="T3" fmla="*/ 4 h 9"/>
                  <a:gd name="T4" fmla="*/ 4 w 9"/>
                  <a:gd name="T5" fmla="*/ 9 h 9"/>
                  <a:gd name="T6" fmla="*/ 5 w 9"/>
                  <a:gd name="T7" fmla="*/ 9 h 9"/>
                  <a:gd name="T8" fmla="*/ 9 w 9"/>
                  <a:gd name="T9" fmla="*/ 5 h 9"/>
                  <a:gd name="T10" fmla="*/ 5 w 9"/>
                  <a:gd name="T11" fmla="*/ 0 h 9"/>
                  <a:gd name="T12" fmla="*/ 5 w 9"/>
                  <a:gd name="T13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9">
                    <a:moveTo>
                      <a:pt x="5" y="0"/>
                    </a:moveTo>
                    <a:cubicBezTo>
                      <a:pt x="2" y="0"/>
                      <a:pt x="0" y="2"/>
                      <a:pt x="0" y="4"/>
                    </a:cubicBezTo>
                    <a:cubicBezTo>
                      <a:pt x="0" y="6"/>
                      <a:pt x="2" y="9"/>
                      <a:pt x="4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7" y="9"/>
                      <a:pt x="9" y="7"/>
                      <a:pt x="9" y="5"/>
                    </a:cubicBezTo>
                    <a:cubicBezTo>
                      <a:pt x="9" y="2"/>
                      <a:pt x="8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42" name="Freeform 43"/>
              <p:cNvSpPr>
                <a:spLocks/>
              </p:cNvSpPr>
              <p:nvPr/>
            </p:nvSpPr>
            <p:spPr bwMode="auto">
              <a:xfrm>
                <a:off x="6242050" y="4697413"/>
                <a:ext cx="22225" cy="22225"/>
              </a:xfrm>
              <a:custGeom>
                <a:avLst/>
                <a:gdLst>
                  <a:gd name="T0" fmla="*/ 4 w 9"/>
                  <a:gd name="T1" fmla="*/ 0 h 9"/>
                  <a:gd name="T2" fmla="*/ 4 w 9"/>
                  <a:gd name="T3" fmla="*/ 0 h 9"/>
                  <a:gd name="T4" fmla="*/ 0 w 9"/>
                  <a:gd name="T5" fmla="*/ 4 h 9"/>
                  <a:gd name="T6" fmla="*/ 4 w 9"/>
                  <a:gd name="T7" fmla="*/ 9 h 9"/>
                  <a:gd name="T8" fmla="*/ 4 w 9"/>
                  <a:gd name="T9" fmla="*/ 9 h 9"/>
                  <a:gd name="T10" fmla="*/ 9 w 9"/>
                  <a:gd name="T11" fmla="*/ 4 h 9"/>
                  <a:gd name="T12" fmla="*/ 4 w 9"/>
                  <a:gd name="T13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9">
                    <a:moveTo>
                      <a:pt x="4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7"/>
                      <a:pt x="2" y="9"/>
                      <a:pt x="4" y="9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7" y="9"/>
                      <a:pt x="9" y="7"/>
                      <a:pt x="9" y="4"/>
                    </a:cubicBezTo>
                    <a:cubicBezTo>
                      <a:pt x="9" y="2"/>
                      <a:pt x="7" y="0"/>
                      <a:pt x="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43" name="Freeform 44"/>
              <p:cNvSpPr>
                <a:spLocks/>
              </p:cNvSpPr>
              <p:nvPr/>
            </p:nvSpPr>
            <p:spPr bwMode="auto">
              <a:xfrm>
                <a:off x="6181725" y="4611688"/>
                <a:ext cx="80963" cy="65088"/>
              </a:xfrm>
              <a:custGeom>
                <a:avLst/>
                <a:gdLst>
                  <a:gd name="T0" fmla="*/ 7 w 33"/>
                  <a:gd name="T1" fmla="*/ 0 h 27"/>
                  <a:gd name="T2" fmla="*/ 2 w 33"/>
                  <a:gd name="T3" fmla="*/ 0 h 27"/>
                  <a:gd name="T4" fmla="*/ 0 w 33"/>
                  <a:gd name="T5" fmla="*/ 2 h 27"/>
                  <a:gd name="T6" fmla="*/ 0 w 33"/>
                  <a:gd name="T7" fmla="*/ 24 h 27"/>
                  <a:gd name="T8" fmla="*/ 3 w 33"/>
                  <a:gd name="T9" fmla="*/ 27 h 27"/>
                  <a:gd name="T10" fmla="*/ 15 w 33"/>
                  <a:gd name="T11" fmla="*/ 27 h 27"/>
                  <a:gd name="T12" fmla="*/ 28 w 33"/>
                  <a:gd name="T13" fmla="*/ 26 h 27"/>
                  <a:gd name="T14" fmla="*/ 33 w 33"/>
                  <a:gd name="T15" fmla="*/ 21 h 27"/>
                  <a:gd name="T16" fmla="*/ 33 w 33"/>
                  <a:gd name="T17" fmla="*/ 2 h 27"/>
                  <a:gd name="T18" fmla="*/ 31 w 33"/>
                  <a:gd name="T19" fmla="*/ 0 h 27"/>
                  <a:gd name="T20" fmla="*/ 26 w 33"/>
                  <a:gd name="T21" fmla="*/ 0 h 27"/>
                  <a:gd name="T22" fmla="*/ 20 w 33"/>
                  <a:gd name="T23" fmla="*/ 0 h 27"/>
                  <a:gd name="T24" fmla="*/ 20 w 33"/>
                  <a:gd name="T25" fmla="*/ 11 h 27"/>
                  <a:gd name="T26" fmla="*/ 16 w 33"/>
                  <a:gd name="T27" fmla="*/ 9 h 27"/>
                  <a:gd name="T28" fmla="*/ 13 w 33"/>
                  <a:gd name="T29" fmla="*/ 11 h 27"/>
                  <a:gd name="T30" fmla="*/ 13 w 33"/>
                  <a:gd name="T31" fmla="*/ 0 h 27"/>
                  <a:gd name="T32" fmla="*/ 7 w 33"/>
                  <a:gd name="T33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3" h="27">
                    <a:moveTo>
                      <a:pt x="7" y="0"/>
                    </a:moveTo>
                    <a:cubicBezTo>
                      <a:pt x="6" y="0"/>
                      <a:pt x="4" y="0"/>
                      <a:pt x="2" y="0"/>
                    </a:cubicBezTo>
                    <a:cubicBezTo>
                      <a:pt x="2" y="0"/>
                      <a:pt x="0" y="2"/>
                      <a:pt x="0" y="2"/>
                    </a:cubicBezTo>
                    <a:cubicBezTo>
                      <a:pt x="0" y="10"/>
                      <a:pt x="0" y="17"/>
                      <a:pt x="0" y="24"/>
                    </a:cubicBezTo>
                    <a:cubicBezTo>
                      <a:pt x="0" y="25"/>
                      <a:pt x="1" y="27"/>
                      <a:pt x="3" y="27"/>
                    </a:cubicBezTo>
                    <a:cubicBezTo>
                      <a:pt x="7" y="27"/>
                      <a:pt x="11" y="27"/>
                      <a:pt x="15" y="27"/>
                    </a:cubicBezTo>
                    <a:cubicBezTo>
                      <a:pt x="19" y="27"/>
                      <a:pt x="24" y="27"/>
                      <a:pt x="28" y="26"/>
                    </a:cubicBezTo>
                    <a:cubicBezTo>
                      <a:pt x="31" y="26"/>
                      <a:pt x="33" y="24"/>
                      <a:pt x="33" y="21"/>
                    </a:cubicBezTo>
                    <a:cubicBezTo>
                      <a:pt x="33" y="15"/>
                      <a:pt x="33" y="9"/>
                      <a:pt x="33" y="2"/>
                    </a:cubicBezTo>
                    <a:cubicBezTo>
                      <a:pt x="33" y="1"/>
                      <a:pt x="32" y="0"/>
                      <a:pt x="31" y="0"/>
                    </a:cubicBezTo>
                    <a:cubicBezTo>
                      <a:pt x="30" y="0"/>
                      <a:pt x="28" y="0"/>
                      <a:pt x="26" y="0"/>
                    </a:cubicBezTo>
                    <a:cubicBezTo>
                      <a:pt x="24" y="0"/>
                      <a:pt x="22" y="0"/>
                      <a:pt x="20" y="0"/>
                    </a:cubicBezTo>
                    <a:cubicBezTo>
                      <a:pt x="20" y="4"/>
                      <a:pt x="20" y="7"/>
                      <a:pt x="20" y="11"/>
                    </a:cubicBezTo>
                    <a:cubicBezTo>
                      <a:pt x="19" y="10"/>
                      <a:pt x="18" y="9"/>
                      <a:pt x="16" y="9"/>
                    </a:cubicBezTo>
                    <a:cubicBezTo>
                      <a:pt x="15" y="9"/>
                      <a:pt x="14" y="10"/>
                      <a:pt x="13" y="11"/>
                    </a:cubicBezTo>
                    <a:cubicBezTo>
                      <a:pt x="13" y="7"/>
                      <a:pt x="13" y="3"/>
                      <a:pt x="13" y="0"/>
                    </a:cubicBezTo>
                    <a:cubicBezTo>
                      <a:pt x="11" y="0"/>
                      <a:pt x="9" y="0"/>
                      <a:pt x="7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44" name="Freeform 45"/>
              <p:cNvSpPr>
                <a:spLocks/>
              </p:cNvSpPr>
              <p:nvPr/>
            </p:nvSpPr>
            <p:spPr bwMode="auto">
              <a:xfrm>
                <a:off x="6091238" y="4611688"/>
                <a:ext cx="80963" cy="65088"/>
              </a:xfrm>
              <a:custGeom>
                <a:avLst/>
                <a:gdLst>
                  <a:gd name="T0" fmla="*/ 7 w 33"/>
                  <a:gd name="T1" fmla="*/ 0 h 27"/>
                  <a:gd name="T2" fmla="*/ 2 w 33"/>
                  <a:gd name="T3" fmla="*/ 0 h 27"/>
                  <a:gd name="T4" fmla="*/ 0 w 33"/>
                  <a:gd name="T5" fmla="*/ 2 h 27"/>
                  <a:gd name="T6" fmla="*/ 0 w 33"/>
                  <a:gd name="T7" fmla="*/ 24 h 27"/>
                  <a:gd name="T8" fmla="*/ 3 w 33"/>
                  <a:gd name="T9" fmla="*/ 27 h 27"/>
                  <a:gd name="T10" fmla="*/ 15 w 33"/>
                  <a:gd name="T11" fmla="*/ 27 h 27"/>
                  <a:gd name="T12" fmla="*/ 28 w 33"/>
                  <a:gd name="T13" fmla="*/ 26 h 27"/>
                  <a:gd name="T14" fmla="*/ 33 w 33"/>
                  <a:gd name="T15" fmla="*/ 21 h 27"/>
                  <a:gd name="T16" fmla="*/ 33 w 33"/>
                  <a:gd name="T17" fmla="*/ 2 h 27"/>
                  <a:gd name="T18" fmla="*/ 31 w 33"/>
                  <a:gd name="T19" fmla="*/ 0 h 27"/>
                  <a:gd name="T20" fmla="*/ 26 w 33"/>
                  <a:gd name="T21" fmla="*/ 0 h 27"/>
                  <a:gd name="T22" fmla="*/ 20 w 33"/>
                  <a:gd name="T23" fmla="*/ 0 h 27"/>
                  <a:gd name="T24" fmla="*/ 20 w 33"/>
                  <a:gd name="T25" fmla="*/ 11 h 27"/>
                  <a:gd name="T26" fmla="*/ 16 w 33"/>
                  <a:gd name="T27" fmla="*/ 9 h 27"/>
                  <a:gd name="T28" fmla="*/ 13 w 33"/>
                  <a:gd name="T29" fmla="*/ 11 h 27"/>
                  <a:gd name="T30" fmla="*/ 13 w 33"/>
                  <a:gd name="T31" fmla="*/ 0 h 27"/>
                  <a:gd name="T32" fmla="*/ 7 w 33"/>
                  <a:gd name="T33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3" h="27">
                    <a:moveTo>
                      <a:pt x="7" y="0"/>
                    </a:moveTo>
                    <a:cubicBezTo>
                      <a:pt x="6" y="0"/>
                      <a:pt x="4" y="0"/>
                      <a:pt x="2" y="0"/>
                    </a:cubicBezTo>
                    <a:cubicBezTo>
                      <a:pt x="2" y="0"/>
                      <a:pt x="0" y="2"/>
                      <a:pt x="0" y="2"/>
                    </a:cubicBezTo>
                    <a:cubicBezTo>
                      <a:pt x="0" y="10"/>
                      <a:pt x="0" y="17"/>
                      <a:pt x="0" y="24"/>
                    </a:cubicBezTo>
                    <a:cubicBezTo>
                      <a:pt x="0" y="25"/>
                      <a:pt x="1" y="27"/>
                      <a:pt x="3" y="27"/>
                    </a:cubicBezTo>
                    <a:cubicBezTo>
                      <a:pt x="7" y="27"/>
                      <a:pt x="11" y="27"/>
                      <a:pt x="15" y="27"/>
                    </a:cubicBezTo>
                    <a:cubicBezTo>
                      <a:pt x="19" y="27"/>
                      <a:pt x="24" y="27"/>
                      <a:pt x="28" y="26"/>
                    </a:cubicBezTo>
                    <a:cubicBezTo>
                      <a:pt x="31" y="26"/>
                      <a:pt x="33" y="24"/>
                      <a:pt x="33" y="21"/>
                    </a:cubicBezTo>
                    <a:cubicBezTo>
                      <a:pt x="33" y="15"/>
                      <a:pt x="33" y="9"/>
                      <a:pt x="33" y="2"/>
                    </a:cubicBezTo>
                    <a:cubicBezTo>
                      <a:pt x="33" y="1"/>
                      <a:pt x="32" y="0"/>
                      <a:pt x="31" y="0"/>
                    </a:cubicBezTo>
                    <a:cubicBezTo>
                      <a:pt x="30" y="0"/>
                      <a:pt x="28" y="0"/>
                      <a:pt x="26" y="0"/>
                    </a:cubicBezTo>
                    <a:cubicBezTo>
                      <a:pt x="24" y="0"/>
                      <a:pt x="22" y="0"/>
                      <a:pt x="20" y="0"/>
                    </a:cubicBezTo>
                    <a:cubicBezTo>
                      <a:pt x="20" y="4"/>
                      <a:pt x="20" y="7"/>
                      <a:pt x="20" y="11"/>
                    </a:cubicBezTo>
                    <a:cubicBezTo>
                      <a:pt x="19" y="10"/>
                      <a:pt x="18" y="9"/>
                      <a:pt x="16" y="9"/>
                    </a:cubicBezTo>
                    <a:cubicBezTo>
                      <a:pt x="15" y="9"/>
                      <a:pt x="14" y="10"/>
                      <a:pt x="13" y="11"/>
                    </a:cubicBezTo>
                    <a:cubicBezTo>
                      <a:pt x="13" y="7"/>
                      <a:pt x="13" y="3"/>
                      <a:pt x="13" y="0"/>
                    </a:cubicBezTo>
                    <a:cubicBezTo>
                      <a:pt x="11" y="0"/>
                      <a:pt x="9" y="0"/>
                      <a:pt x="7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45" name="Freeform 46"/>
              <p:cNvSpPr>
                <a:spLocks/>
              </p:cNvSpPr>
              <p:nvPr/>
            </p:nvSpPr>
            <p:spPr bwMode="auto">
              <a:xfrm>
                <a:off x="6142038" y="4554538"/>
                <a:ext cx="95250" cy="41275"/>
              </a:xfrm>
              <a:custGeom>
                <a:avLst/>
                <a:gdLst>
                  <a:gd name="T0" fmla="*/ 31 w 39"/>
                  <a:gd name="T1" fmla="*/ 0 h 17"/>
                  <a:gd name="T2" fmla="*/ 29 w 39"/>
                  <a:gd name="T3" fmla="*/ 1 h 17"/>
                  <a:gd name="T4" fmla="*/ 29 w 39"/>
                  <a:gd name="T5" fmla="*/ 3 h 17"/>
                  <a:gd name="T6" fmla="*/ 33 w 39"/>
                  <a:gd name="T7" fmla="*/ 7 h 17"/>
                  <a:gd name="T8" fmla="*/ 2 w 39"/>
                  <a:gd name="T9" fmla="*/ 7 h 17"/>
                  <a:gd name="T10" fmla="*/ 0 w 39"/>
                  <a:gd name="T11" fmla="*/ 9 h 17"/>
                  <a:gd name="T12" fmla="*/ 2 w 39"/>
                  <a:gd name="T13" fmla="*/ 11 h 17"/>
                  <a:gd name="T14" fmla="*/ 33 w 39"/>
                  <a:gd name="T15" fmla="*/ 11 h 17"/>
                  <a:gd name="T16" fmla="*/ 29 w 39"/>
                  <a:gd name="T17" fmla="*/ 14 h 17"/>
                  <a:gd name="T18" fmla="*/ 29 w 39"/>
                  <a:gd name="T19" fmla="*/ 17 h 17"/>
                  <a:gd name="T20" fmla="*/ 31 w 39"/>
                  <a:gd name="T21" fmla="*/ 17 h 17"/>
                  <a:gd name="T22" fmla="*/ 32 w 39"/>
                  <a:gd name="T23" fmla="*/ 17 h 17"/>
                  <a:gd name="T24" fmla="*/ 38 w 39"/>
                  <a:gd name="T25" fmla="*/ 10 h 17"/>
                  <a:gd name="T26" fmla="*/ 39 w 39"/>
                  <a:gd name="T27" fmla="*/ 9 h 17"/>
                  <a:gd name="T28" fmla="*/ 38 w 39"/>
                  <a:gd name="T29" fmla="*/ 7 h 17"/>
                  <a:gd name="T30" fmla="*/ 32 w 39"/>
                  <a:gd name="T31" fmla="*/ 1 h 17"/>
                  <a:gd name="T32" fmla="*/ 31 w 39"/>
                  <a:gd name="T33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9" h="17">
                    <a:moveTo>
                      <a:pt x="31" y="0"/>
                    </a:moveTo>
                    <a:cubicBezTo>
                      <a:pt x="30" y="0"/>
                      <a:pt x="30" y="0"/>
                      <a:pt x="29" y="1"/>
                    </a:cubicBezTo>
                    <a:cubicBezTo>
                      <a:pt x="29" y="1"/>
                      <a:pt x="29" y="3"/>
                      <a:pt x="29" y="3"/>
                    </a:cubicBezTo>
                    <a:cubicBezTo>
                      <a:pt x="33" y="7"/>
                      <a:pt x="33" y="7"/>
                      <a:pt x="33" y="7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1" y="7"/>
                      <a:pt x="0" y="8"/>
                      <a:pt x="0" y="9"/>
                    </a:cubicBezTo>
                    <a:cubicBezTo>
                      <a:pt x="0" y="10"/>
                      <a:pt x="1" y="11"/>
                      <a:pt x="2" y="11"/>
                    </a:cubicBezTo>
                    <a:cubicBezTo>
                      <a:pt x="33" y="11"/>
                      <a:pt x="33" y="11"/>
                      <a:pt x="33" y="11"/>
                    </a:cubicBezTo>
                    <a:cubicBezTo>
                      <a:pt x="29" y="14"/>
                      <a:pt x="29" y="14"/>
                      <a:pt x="29" y="14"/>
                    </a:cubicBezTo>
                    <a:cubicBezTo>
                      <a:pt x="29" y="15"/>
                      <a:pt x="29" y="16"/>
                      <a:pt x="29" y="17"/>
                    </a:cubicBezTo>
                    <a:cubicBezTo>
                      <a:pt x="30" y="17"/>
                      <a:pt x="30" y="17"/>
                      <a:pt x="31" y="17"/>
                    </a:cubicBezTo>
                    <a:cubicBezTo>
                      <a:pt x="31" y="17"/>
                      <a:pt x="32" y="17"/>
                      <a:pt x="32" y="17"/>
                    </a:cubicBezTo>
                    <a:cubicBezTo>
                      <a:pt x="38" y="10"/>
                      <a:pt x="38" y="10"/>
                      <a:pt x="38" y="10"/>
                    </a:cubicBezTo>
                    <a:cubicBezTo>
                      <a:pt x="39" y="10"/>
                      <a:pt x="39" y="9"/>
                      <a:pt x="39" y="9"/>
                    </a:cubicBezTo>
                    <a:cubicBezTo>
                      <a:pt x="39" y="8"/>
                      <a:pt x="39" y="7"/>
                      <a:pt x="38" y="7"/>
                    </a:cubicBezTo>
                    <a:cubicBezTo>
                      <a:pt x="32" y="1"/>
                      <a:pt x="32" y="1"/>
                      <a:pt x="32" y="1"/>
                    </a:cubicBezTo>
                    <a:cubicBezTo>
                      <a:pt x="32" y="0"/>
                      <a:pt x="31" y="0"/>
                      <a:pt x="31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46" name="Freeform 47"/>
              <p:cNvSpPr>
                <a:spLocks/>
              </p:cNvSpPr>
              <p:nvPr/>
            </p:nvSpPr>
            <p:spPr bwMode="auto">
              <a:xfrm>
                <a:off x="6107113" y="4572000"/>
                <a:ext cx="26988" cy="9525"/>
              </a:xfrm>
              <a:custGeom>
                <a:avLst/>
                <a:gdLst>
                  <a:gd name="T0" fmla="*/ 10 w 11"/>
                  <a:gd name="T1" fmla="*/ 0 h 4"/>
                  <a:gd name="T2" fmla="*/ 2 w 11"/>
                  <a:gd name="T3" fmla="*/ 0 h 4"/>
                  <a:gd name="T4" fmla="*/ 0 w 11"/>
                  <a:gd name="T5" fmla="*/ 2 h 4"/>
                  <a:gd name="T6" fmla="*/ 2 w 11"/>
                  <a:gd name="T7" fmla="*/ 4 h 4"/>
                  <a:gd name="T8" fmla="*/ 10 w 11"/>
                  <a:gd name="T9" fmla="*/ 4 h 4"/>
                  <a:gd name="T10" fmla="*/ 11 w 11"/>
                  <a:gd name="T11" fmla="*/ 2 h 4"/>
                  <a:gd name="T12" fmla="*/ 10 w 11"/>
                  <a:gd name="T13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" h="4">
                    <a:moveTo>
                      <a:pt x="10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3"/>
                      <a:pt x="1" y="4"/>
                      <a:pt x="2" y="4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1" y="4"/>
                      <a:pt x="11" y="3"/>
                      <a:pt x="11" y="2"/>
                    </a:cubicBezTo>
                    <a:cubicBezTo>
                      <a:pt x="11" y="1"/>
                      <a:pt x="11" y="0"/>
                      <a:pt x="1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</p:grpSp>
        <p:sp>
          <p:nvSpPr>
            <p:cNvPr id="16" name="Freeform 34"/>
            <p:cNvSpPr>
              <a:spLocks/>
            </p:cNvSpPr>
            <p:nvPr userDrawn="1"/>
          </p:nvSpPr>
          <p:spPr bwMode="auto">
            <a:xfrm>
              <a:off x="4900613" y="2395538"/>
              <a:ext cx="4051300" cy="2484438"/>
            </a:xfrm>
            <a:custGeom>
              <a:avLst/>
              <a:gdLst>
                <a:gd name="T0" fmla="*/ 1292 w 1658"/>
                <a:gd name="T1" fmla="*/ 141 h 1016"/>
                <a:gd name="T2" fmla="*/ 829 w 1658"/>
                <a:gd name="T3" fmla="*/ 0 h 1016"/>
                <a:gd name="T4" fmla="*/ 507 w 1658"/>
                <a:gd name="T5" fmla="*/ 65 h 1016"/>
                <a:gd name="T6" fmla="*/ 142 w 1658"/>
                <a:gd name="T7" fmla="*/ 365 h 1016"/>
                <a:gd name="T8" fmla="*/ 0 w 1658"/>
                <a:gd name="T9" fmla="*/ 828 h 1016"/>
                <a:gd name="T10" fmla="*/ 22 w 1658"/>
                <a:gd name="T11" fmla="*/ 1016 h 1016"/>
                <a:gd name="T12" fmla="*/ 54 w 1658"/>
                <a:gd name="T13" fmla="*/ 1016 h 1016"/>
                <a:gd name="T14" fmla="*/ 32 w 1658"/>
                <a:gd name="T15" fmla="*/ 828 h 1016"/>
                <a:gd name="T16" fmla="*/ 95 w 1658"/>
                <a:gd name="T17" fmla="*/ 518 h 1016"/>
                <a:gd name="T18" fmla="*/ 383 w 1658"/>
                <a:gd name="T19" fmla="*/ 168 h 1016"/>
                <a:gd name="T20" fmla="*/ 829 w 1658"/>
                <a:gd name="T21" fmla="*/ 31 h 1016"/>
                <a:gd name="T22" fmla="*/ 1139 w 1658"/>
                <a:gd name="T23" fmla="*/ 94 h 1016"/>
                <a:gd name="T24" fmla="*/ 1490 w 1658"/>
                <a:gd name="T25" fmla="*/ 383 h 1016"/>
                <a:gd name="T26" fmla="*/ 1626 w 1658"/>
                <a:gd name="T27" fmla="*/ 828 h 1016"/>
                <a:gd name="T28" fmla="*/ 1604 w 1658"/>
                <a:gd name="T29" fmla="*/ 1016 h 1016"/>
                <a:gd name="T30" fmla="*/ 1636 w 1658"/>
                <a:gd name="T31" fmla="*/ 1016 h 1016"/>
                <a:gd name="T32" fmla="*/ 1658 w 1658"/>
                <a:gd name="T33" fmla="*/ 828 h 1016"/>
                <a:gd name="T34" fmla="*/ 1593 w 1658"/>
                <a:gd name="T35" fmla="*/ 506 h 1016"/>
                <a:gd name="T36" fmla="*/ 1292 w 1658"/>
                <a:gd name="T37" fmla="*/ 141 h 10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58" h="1016">
                  <a:moveTo>
                    <a:pt x="1292" y="141"/>
                  </a:moveTo>
                  <a:cubicBezTo>
                    <a:pt x="1160" y="52"/>
                    <a:pt x="1001" y="0"/>
                    <a:pt x="829" y="0"/>
                  </a:cubicBezTo>
                  <a:cubicBezTo>
                    <a:pt x="715" y="0"/>
                    <a:pt x="606" y="23"/>
                    <a:pt x="507" y="65"/>
                  </a:cubicBezTo>
                  <a:cubicBezTo>
                    <a:pt x="358" y="128"/>
                    <a:pt x="231" y="233"/>
                    <a:pt x="142" y="365"/>
                  </a:cubicBezTo>
                  <a:cubicBezTo>
                    <a:pt x="53" y="497"/>
                    <a:pt x="0" y="657"/>
                    <a:pt x="0" y="828"/>
                  </a:cubicBezTo>
                  <a:cubicBezTo>
                    <a:pt x="0" y="893"/>
                    <a:pt x="8" y="956"/>
                    <a:pt x="22" y="1016"/>
                  </a:cubicBezTo>
                  <a:cubicBezTo>
                    <a:pt x="54" y="1016"/>
                    <a:pt x="54" y="1016"/>
                    <a:pt x="54" y="1016"/>
                  </a:cubicBezTo>
                  <a:cubicBezTo>
                    <a:pt x="40" y="956"/>
                    <a:pt x="32" y="893"/>
                    <a:pt x="32" y="828"/>
                  </a:cubicBezTo>
                  <a:cubicBezTo>
                    <a:pt x="32" y="718"/>
                    <a:pt x="54" y="614"/>
                    <a:pt x="95" y="518"/>
                  </a:cubicBezTo>
                  <a:cubicBezTo>
                    <a:pt x="155" y="375"/>
                    <a:pt x="256" y="253"/>
                    <a:pt x="383" y="168"/>
                  </a:cubicBezTo>
                  <a:cubicBezTo>
                    <a:pt x="511" y="82"/>
                    <a:pt x="664" y="31"/>
                    <a:pt x="829" y="31"/>
                  </a:cubicBezTo>
                  <a:cubicBezTo>
                    <a:pt x="939" y="31"/>
                    <a:pt x="1044" y="54"/>
                    <a:pt x="1139" y="94"/>
                  </a:cubicBezTo>
                  <a:cubicBezTo>
                    <a:pt x="1282" y="155"/>
                    <a:pt x="1404" y="256"/>
                    <a:pt x="1490" y="383"/>
                  </a:cubicBezTo>
                  <a:cubicBezTo>
                    <a:pt x="1576" y="510"/>
                    <a:pt x="1626" y="663"/>
                    <a:pt x="1626" y="828"/>
                  </a:cubicBezTo>
                  <a:cubicBezTo>
                    <a:pt x="1626" y="893"/>
                    <a:pt x="1618" y="956"/>
                    <a:pt x="1604" y="1016"/>
                  </a:cubicBezTo>
                  <a:cubicBezTo>
                    <a:pt x="1636" y="1016"/>
                    <a:pt x="1636" y="1016"/>
                    <a:pt x="1636" y="1016"/>
                  </a:cubicBezTo>
                  <a:cubicBezTo>
                    <a:pt x="1650" y="956"/>
                    <a:pt x="1658" y="893"/>
                    <a:pt x="1658" y="828"/>
                  </a:cubicBezTo>
                  <a:cubicBezTo>
                    <a:pt x="1658" y="714"/>
                    <a:pt x="1634" y="605"/>
                    <a:pt x="1593" y="506"/>
                  </a:cubicBezTo>
                  <a:cubicBezTo>
                    <a:pt x="1530" y="357"/>
                    <a:pt x="1425" y="231"/>
                    <a:pt x="1292" y="14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 dirty="0"/>
            </a:p>
          </p:txBody>
        </p:sp>
        <p:sp>
          <p:nvSpPr>
            <p:cNvPr id="17" name="Freeform 40"/>
            <p:cNvSpPr>
              <a:spLocks/>
            </p:cNvSpPr>
            <p:nvPr userDrawn="1"/>
          </p:nvSpPr>
          <p:spPr bwMode="auto">
            <a:xfrm>
              <a:off x="4900613" y="2395538"/>
              <a:ext cx="4051300" cy="2484438"/>
            </a:xfrm>
            <a:custGeom>
              <a:avLst/>
              <a:gdLst>
                <a:gd name="T0" fmla="*/ 1292 w 1658"/>
                <a:gd name="T1" fmla="*/ 141 h 1016"/>
                <a:gd name="T2" fmla="*/ 829 w 1658"/>
                <a:gd name="T3" fmla="*/ 0 h 1016"/>
                <a:gd name="T4" fmla="*/ 507 w 1658"/>
                <a:gd name="T5" fmla="*/ 65 h 1016"/>
                <a:gd name="T6" fmla="*/ 142 w 1658"/>
                <a:gd name="T7" fmla="*/ 365 h 1016"/>
                <a:gd name="T8" fmla="*/ 0 w 1658"/>
                <a:gd name="T9" fmla="*/ 828 h 1016"/>
                <a:gd name="T10" fmla="*/ 22 w 1658"/>
                <a:gd name="T11" fmla="*/ 1016 h 1016"/>
                <a:gd name="T12" fmla="*/ 54 w 1658"/>
                <a:gd name="T13" fmla="*/ 1016 h 1016"/>
                <a:gd name="T14" fmla="*/ 32 w 1658"/>
                <a:gd name="T15" fmla="*/ 828 h 1016"/>
                <a:gd name="T16" fmla="*/ 95 w 1658"/>
                <a:gd name="T17" fmla="*/ 518 h 1016"/>
                <a:gd name="T18" fmla="*/ 383 w 1658"/>
                <a:gd name="T19" fmla="*/ 168 h 1016"/>
                <a:gd name="T20" fmla="*/ 829 w 1658"/>
                <a:gd name="T21" fmla="*/ 31 h 1016"/>
                <a:gd name="T22" fmla="*/ 1139 w 1658"/>
                <a:gd name="T23" fmla="*/ 94 h 1016"/>
                <a:gd name="T24" fmla="*/ 1490 w 1658"/>
                <a:gd name="T25" fmla="*/ 383 h 1016"/>
                <a:gd name="T26" fmla="*/ 1626 w 1658"/>
                <a:gd name="T27" fmla="*/ 828 h 1016"/>
                <a:gd name="T28" fmla="*/ 1604 w 1658"/>
                <a:gd name="T29" fmla="*/ 1016 h 1016"/>
                <a:gd name="T30" fmla="*/ 1636 w 1658"/>
                <a:gd name="T31" fmla="*/ 1016 h 1016"/>
                <a:gd name="T32" fmla="*/ 1658 w 1658"/>
                <a:gd name="T33" fmla="*/ 828 h 1016"/>
                <a:gd name="T34" fmla="*/ 1593 w 1658"/>
                <a:gd name="T35" fmla="*/ 506 h 1016"/>
                <a:gd name="T36" fmla="*/ 1292 w 1658"/>
                <a:gd name="T37" fmla="*/ 141 h 10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58" h="1016">
                  <a:moveTo>
                    <a:pt x="1292" y="141"/>
                  </a:moveTo>
                  <a:cubicBezTo>
                    <a:pt x="1160" y="52"/>
                    <a:pt x="1001" y="0"/>
                    <a:pt x="829" y="0"/>
                  </a:cubicBezTo>
                  <a:cubicBezTo>
                    <a:pt x="715" y="0"/>
                    <a:pt x="606" y="23"/>
                    <a:pt x="507" y="65"/>
                  </a:cubicBezTo>
                  <a:cubicBezTo>
                    <a:pt x="358" y="128"/>
                    <a:pt x="231" y="233"/>
                    <a:pt x="142" y="365"/>
                  </a:cubicBezTo>
                  <a:cubicBezTo>
                    <a:pt x="53" y="497"/>
                    <a:pt x="0" y="657"/>
                    <a:pt x="0" y="828"/>
                  </a:cubicBezTo>
                  <a:cubicBezTo>
                    <a:pt x="0" y="893"/>
                    <a:pt x="8" y="956"/>
                    <a:pt x="22" y="1016"/>
                  </a:cubicBezTo>
                  <a:cubicBezTo>
                    <a:pt x="54" y="1016"/>
                    <a:pt x="54" y="1016"/>
                    <a:pt x="54" y="1016"/>
                  </a:cubicBezTo>
                  <a:cubicBezTo>
                    <a:pt x="40" y="956"/>
                    <a:pt x="32" y="893"/>
                    <a:pt x="32" y="828"/>
                  </a:cubicBezTo>
                  <a:cubicBezTo>
                    <a:pt x="32" y="718"/>
                    <a:pt x="54" y="614"/>
                    <a:pt x="95" y="518"/>
                  </a:cubicBezTo>
                  <a:cubicBezTo>
                    <a:pt x="155" y="375"/>
                    <a:pt x="256" y="253"/>
                    <a:pt x="383" y="168"/>
                  </a:cubicBezTo>
                  <a:cubicBezTo>
                    <a:pt x="511" y="82"/>
                    <a:pt x="664" y="31"/>
                    <a:pt x="829" y="31"/>
                  </a:cubicBezTo>
                  <a:cubicBezTo>
                    <a:pt x="939" y="31"/>
                    <a:pt x="1044" y="54"/>
                    <a:pt x="1139" y="94"/>
                  </a:cubicBezTo>
                  <a:cubicBezTo>
                    <a:pt x="1282" y="155"/>
                    <a:pt x="1404" y="256"/>
                    <a:pt x="1490" y="383"/>
                  </a:cubicBezTo>
                  <a:cubicBezTo>
                    <a:pt x="1576" y="510"/>
                    <a:pt x="1626" y="663"/>
                    <a:pt x="1626" y="828"/>
                  </a:cubicBezTo>
                  <a:cubicBezTo>
                    <a:pt x="1626" y="893"/>
                    <a:pt x="1618" y="956"/>
                    <a:pt x="1604" y="1016"/>
                  </a:cubicBezTo>
                  <a:cubicBezTo>
                    <a:pt x="1636" y="1016"/>
                    <a:pt x="1636" y="1016"/>
                    <a:pt x="1636" y="1016"/>
                  </a:cubicBezTo>
                  <a:cubicBezTo>
                    <a:pt x="1650" y="956"/>
                    <a:pt x="1658" y="893"/>
                    <a:pt x="1658" y="828"/>
                  </a:cubicBezTo>
                  <a:cubicBezTo>
                    <a:pt x="1658" y="714"/>
                    <a:pt x="1634" y="605"/>
                    <a:pt x="1593" y="506"/>
                  </a:cubicBezTo>
                  <a:cubicBezTo>
                    <a:pt x="1530" y="357"/>
                    <a:pt x="1425" y="231"/>
                    <a:pt x="1292" y="14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 dirty="0"/>
            </a:p>
          </p:txBody>
        </p:sp>
        <p:sp>
          <p:nvSpPr>
            <p:cNvPr id="18" name="Freeform 41"/>
            <p:cNvSpPr>
              <a:spLocks/>
            </p:cNvSpPr>
            <p:nvPr userDrawn="1"/>
          </p:nvSpPr>
          <p:spPr bwMode="auto">
            <a:xfrm>
              <a:off x="5006156" y="2420726"/>
              <a:ext cx="4051300" cy="2484438"/>
            </a:xfrm>
            <a:custGeom>
              <a:avLst/>
              <a:gdLst>
                <a:gd name="T0" fmla="*/ 1292 w 1658"/>
                <a:gd name="T1" fmla="*/ 141 h 1016"/>
                <a:gd name="T2" fmla="*/ 829 w 1658"/>
                <a:gd name="T3" fmla="*/ 0 h 1016"/>
                <a:gd name="T4" fmla="*/ 507 w 1658"/>
                <a:gd name="T5" fmla="*/ 65 h 1016"/>
                <a:gd name="T6" fmla="*/ 142 w 1658"/>
                <a:gd name="T7" fmla="*/ 365 h 1016"/>
                <a:gd name="T8" fmla="*/ 0 w 1658"/>
                <a:gd name="T9" fmla="*/ 828 h 1016"/>
                <a:gd name="T10" fmla="*/ 22 w 1658"/>
                <a:gd name="T11" fmla="*/ 1016 h 1016"/>
                <a:gd name="T12" fmla="*/ 54 w 1658"/>
                <a:gd name="T13" fmla="*/ 1016 h 1016"/>
                <a:gd name="T14" fmla="*/ 32 w 1658"/>
                <a:gd name="T15" fmla="*/ 828 h 1016"/>
                <a:gd name="T16" fmla="*/ 95 w 1658"/>
                <a:gd name="T17" fmla="*/ 518 h 1016"/>
                <a:gd name="T18" fmla="*/ 383 w 1658"/>
                <a:gd name="T19" fmla="*/ 168 h 1016"/>
                <a:gd name="T20" fmla="*/ 829 w 1658"/>
                <a:gd name="T21" fmla="*/ 31 h 1016"/>
                <a:gd name="T22" fmla="*/ 1139 w 1658"/>
                <a:gd name="T23" fmla="*/ 94 h 1016"/>
                <a:gd name="T24" fmla="*/ 1490 w 1658"/>
                <a:gd name="T25" fmla="*/ 383 h 1016"/>
                <a:gd name="T26" fmla="*/ 1626 w 1658"/>
                <a:gd name="T27" fmla="*/ 828 h 1016"/>
                <a:gd name="T28" fmla="*/ 1604 w 1658"/>
                <a:gd name="T29" fmla="*/ 1016 h 1016"/>
                <a:gd name="T30" fmla="*/ 1636 w 1658"/>
                <a:gd name="T31" fmla="*/ 1016 h 1016"/>
                <a:gd name="T32" fmla="*/ 1658 w 1658"/>
                <a:gd name="T33" fmla="*/ 828 h 1016"/>
                <a:gd name="T34" fmla="*/ 1593 w 1658"/>
                <a:gd name="T35" fmla="*/ 506 h 1016"/>
                <a:gd name="T36" fmla="*/ 1292 w 1658"/>
                <a:gd name="T37" fmla="*/ 141 h 10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58" h="1016">
                  <a:moveTo>
                    <a:pt x="1292" y="141"/>
                  </a:moveTo>
                  <a:cubicBezTo>
                    <a:pt x="1160" y="52"/>
                    <a:pt x="1001" y="0"/>
                    <a:pt x="829" y="0"/>
                  </a:cubicBezTo>
                  <a:cubicBezTo>
                    <a:pt x="715" y="0"/>
                    <a:pt x="606" y="23"/>
                    <a:pt x="507" y="65"/>
                  </a:cubicBezTo>
                  <a:cubicBezTo>
                    <a:pt x="358" y="128"/>
                    <a:pt x="231" y="233"/>
                    <a:pt x="142" y="365"/>
                  </a:cubicBezTo>
                  <a:cubicBezTo>
                    <a:pt x="53" y="497"/>
                    <a:pt x="0" y="657"/>
                    <a:pt x="0" y="828"/>
                  </a:cubicBezTo>
                  <a:cubicBezTo>
                    <a:pt x="0" y="893"/>
                    <a:pt x="8" y="956"/>
                    <a:pt x="22" y="1016"/>
                  </a:cubicBezTo>
                  <a:cubicBezTo>
                    <a:pt x="54" y="1016"/>
                    <a:pt x="54" y="1016"/>
                    <a:pt x="54" y="1016"/>
                  </a:cubicBezTo>
                  <a:cubicBezTo>
                    <a:pt x="40" y="956"/>
                    <a:pt x="32" y="893"/>
                    <a:pt x="32" y="828"/>
                  </a:cubicBezTo>
                  <a:cubicBezTo>
                    <a:pt x="32" y="718"/>
                    <a:pt x="54" y="614"/>
                    <a:pt x="95" y="518"/>
                  </a:cubicBezTo>
                  <a:cubicBezTo>
                    <a:pt x="155" y="375"/>
                    <a:pt x="256" y="253"/>
                    <a:pt x="383" y="168"/>
                  </a:cubicBezTo>
                  <a:cubicBezTo>
                    <a:pt x="511" y="82"/>
                    <a:pt x="664" y="31"/>
                    <a:pt x="829" y="31"/>
                  </a:cubicBezTo>
                  <a:cubicBezTo>
                    <a:pt x="939" y="31"/>
                    <a:pt x="1044" y="54"/>
                    <a:pt x="1139" y="94"/>
                  </a:cubicBezTo>
                  <a:cubicBezTo>
                    <a:pt x="1282" y="155"/>
                    <a:pt x="1404" y="256"/>
                    <a:pt x="1490" y="383"/>
                  </a:cubicBezTo>
                  <a:cubicBezTo>
                    <a:pt x="1576" y="510"/>
                    <a:pt x="1626" y="663"/>
                    <a:pt x="1626" y="828"/>
                  </a:cubicBezTo>
                  <a:cubicBezTo>
                    <a:pt x="1626" y="893"/>
                    <a:pt x="1618" y="956"/>
                    <a:pt x="1604" y="1016"/>
                  </a:cubicBezTo>
                  <a:cubicBezTo>
                    <a:pt x="1636" y="1016"/>
                    <a:pt x="1636" y="1016"/>
                    <a:pt x="1636" y="1016"/>
                  </a:cubicBezTo>
                  <a:cubicBezTo>
                    <a:pt x="1650" y="956"/>
                    <a:pt x="1658" y="893"/>
                    <a:pt x="1658" y="828"/>
                  </a:cubicBezTo>
                  <a:cubicBezTo>
                    <a:pt x="1658" y="714"/>
                    <a:pt x="1634" y="605"/>
                    <a:pt x="1593" y="506"/>
                  </a:cubicBezTo>
                  <a:cubicBezTo>
                    <a:pt x="1530" y="357"/>
                    <a:pt x="1425" y="231"/>
                    <a:pt x="1292" y="141"/>
                  </a:cubicBezTo>
                  <a:close/>
                </a:path>
              </a:pathLst>
            </a:custGeom>
            <a:gradFill flip="none" rotWithShape="1">
              <a:gsLst>
                <a:gs pos="90000">
                  <a:srgbClr val="D04D6F"/>
                </a:gs>
                <a:gs pos="100000">
                  <a:srgbClr val="453C55"/>
                </a:gs>
              </a:gsLst>
              <a:lin ang="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 dirty="0"/>
            </a:p>
          </p:txBody>
        </p:sp>
        <p:sp>
          <p:nvSpPr>
            <p:cNvPr id="19" name="직사각형 18"/>
            <p:cNvSpPr/>
            <p:nvPr userDrawn="1"/>
          </p:nvSpPr>
          <p:spPr>
            <a:xfrm>
              <a:off x="146374" y="152400"/>
              <a:ext cx="9683426" cy="6580584"/>
            </a:xfrm>
            <a:prstGeom prst="rect">
              <a:avLst/>
            </a:prstGeom>
            <a:noFill/>
            <a:ln w="38100">
              <a:solidFill>
                <a:srgbClr val="D04D6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dirty="0"/>
            </a:p>
          </p:txBody>
        </p:sp>
      </p:grpSp>
    </p:spTree>
    <p:extLst>
      <p:ext uri="{BB962C8B-B14F-4D97-AF65-F5344CB8AC3E}">
        <p14:creationId xmlns:p14="http://schemas.microsoft.com/office/powerpoint/2010/main" val="18215867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-02 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 userDrawn="1"/>
        </p:nvGrpSpPr>
        <p:grpSpPr>
          <a:xfrm>
            <a:off x="0" y="-65113"/>
            <a:ext cx="12297509" cy="6950497"/>
            <a:chOff x="0" y="-65113"/>
            <a:chExt cx="9991726" cy="6950497"/>
          </a:xfrm>
        </p:grpSpPr>
        <p:sp>
          <p:nvSpPr>
            <p:cNvPr id="8" name="직사각형 7"/>
            <p:cNvSpPr/>
            <p:nvPr userDrawn="1"/>
          </p:nvSpPr>
          <p:spPr>
            <a:xfrm>
              <a:off x="0" y="0"/>
              <a:ext cx="9991726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dirty="0"/>
            </a:p>
          </p:txBody>
        </p:sp>
        <p:sp>
          <p:nvSpPr>
            <p:cNvPr id="9" name="Freeform 19"/>
            <p:cNvSpPr>
              <a:spLocks/>
            </p:cNvSpPr>
            <p:nvPr userDrawn="1"/>
          </p:nvSpPr>
          <p:spPr bwMode="auto">
            <a:xfrm>
              <a:off x="0" y="2627969"/>
              <a:ext cx="9991726" cy="4257415"/>
            </a:xfrm>
            <a:custGeom>
              <a:avLst/>
              <a:gdLst>
                <a:gd name="T0" fmla="*/ 3998 w 3999"/>
                <a:gd name="T1" fmla="*/ 916 h 1703"/>
                <a:gd name="T2" fmla="*/ 3619 w 3999"/>
                <a:gd name="T3" fmla="*/ 916 h 1703"/>
                <a:gd name="T4" fmla="*/ 3587 w 3999"/>
                <a:gd name="T5" fmla="*/ 916 h 1703"/>
                <a:gd name="T6" fmla="*/ 3516 w 3999"/>
                <a:gd name="T7" fmla="*/ 916 h 1703"/>
                <a:gd name="T8" fmla="*/ 3540 w 3999"/>
                <a:gd name="T9" fmla="*/ 728 h 1703"/>
                <a:gd name="T10" fmla="*/ 2812 w 3999"/>
                <a:gd name="T11" fmla="*/ 0 h 1703"/>
                <a:gd name="T12" fmla="*/ 2084 w 3999"/>
                <a:gd name="T13" fmla="*/ 728 h 1703"/>
                <a:gd name="T14" fmla="*/ 2108 w 3999"/>
                <a:gd name="T15" fmla="*/ 916 h 1703"/>
                <a:gd name="T16" fmla="*/ 2037 w 3999"/>
                <a:gd name="T17" fmla="*/ 916 h 1703"/>
                <a:gd name="T18" fmla="*/ 2005 w 3999"/>
                <a:gd name="T19" fmla="*/ 916 h 1703"/>
                <a:gd name="T20" fmla="*/ 0 w 3999"/>
                <a:gd name="T21" fmla="*/ 916 h 1703"/>
                <a:gd name="T22" fmla="*/ 0 w 3999"/>
                <a:gd name="T23" fmla="*/ 1703 h 1703"/>
                <a:gd name="T24" fmla="*/ 3999 w 3999"/>
                <a:gd name="T25" fmla="*/ 1703 h 1703"/>
                <a:gd name="T26" fmla="*/ 3999 w 3999"/>
                <a:gd name="T27" fmla="*/ 916 h 1703"/>
                <a:gd name="T28" fmla="*/ 3998 w 3999"/>
                <a:gd name="T29" fmla="*/ 916 h 17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999" h="1703">
                  <a:moveTo>
                    <a:pt x="3998" y="916"/>
                  </a:moveTo>
                  <a:cubicBezTo>
                    <a:pt x="3619" y="916"/>
                    <a:pt x="3619" y="916"/>
                    <a:pt x="3619" y="916"/>
                  </a:cubicBezTo>
                  <a:cubicBezTo>
                    <a:pt x="3587" y="916"/>
                    <a:pt x="3587" y="916"/>
                    <a:pt x="3587" y="916"/>
                  </a:cubicBezTo>
                  <a:cubicBezTo>
                    <a:pt x="3516" y="916"/>
                    <a:pt x="3516" y="916"/>
                    <a:pt x="3516" y="916"/>
                  </a:cubicBezTo>
                  <a:cubicBezTo>
                    <a:pt x="3532" y="856"/>
                    <a:pt x="3540" y="793"/>
                    <a:pt x="3540" y="728"/>
                  </a:cubicBezTo>
                  <a:cubicBezTo>
                    <a:pt x="3540" y="326"/>
                    <a:pt x="3214" y="0"/>
                    <a:pt x="2812" y="0"/>
                  </a:cubicBezTo>
                  <a:cubicBezTo>
                    <a:pt x="2410" y="0"/>
                    <a:pt x="2084" y="326"/>
                    <a:pt x="2084" y="728"/>
                  </a:cubicBezTo>
                  <a:cubicBezTo>
                    <a:pt x="2084" y="793"/>
                    <a:pt x="2092" y="856"/>
                    <a:pt x="2108" y="916"/>
                  </a:cubicBezTo>
                  <a:cubicBezTo>
                    <a:pt x="2037" y="916"/>
                    <a:pt x="2037" y="916"/>
                    <a:pt x="2037" y="916"/>
                  </a:cubicBezTo>
                  <a:cubicBezTo>
                    <a:pt x="2005" y="916"/>
                    <a:pt x="2005" y="916"/>
                    <a:pt x="2005" y="916"/>
                  </a:cubicBezTo>
                  <a:cubicBezTo>
                    <a:pt x="0" y="916"/>
                    <a:pt x="0" y="916"/>
                    <a:pt x="0" y="916"/>
                  </a:cubicBezTo>
                  <a:cubicBezTo>
                    <a:pt x="0" y="1703"/>
                    <a:pt x="0" y="1703"/>
                    <a:pt x="0" y="1703"/>
                  </a:cubicBezTo>
                  <a:cubicBezTo>
                    <a:pt x="3999" y="1703"/>
                    <a:pt x="3999" y="1703"/>
                    <a:pt x="3999" y="1703"/>
                  </a:cubicBezTo>
                  <a:cubicBezTo>
                    <a:pt x="3999" y="916"/>
                    <a:pt x="3999" y="916"/>
                    <a:pt x="3999" y="916"/>
                  </a:cubicBezTo>
                  <a:lnTo>
                    <a:pt x="3998" y="916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 dirty="0"/>
            </a:p>
          </p:txBody>
        </p:sp>
        <p:sp>
          <p:nvSpPr>
            <p:cNvPr id="10" name="Freeform 123"/>
            <p:cNvSpPr>
              <a:spLocks/>
            </p:cNvSpPr>
            <p:nvPr userDrawn="1"/>
          </p:nvSpPr>
          <p:spPr bwMode="auto">
            <a:xfrm>
              <a:off x="7023496" y="2011387"/>
              <a:ext cx="2405677" cy="2407279"/>
            </a:xfrm>
            <a:custGeom>
              <a:avLst/>
              <a:gdLst>
                <a:gd name="T0" fmla="*/ 732 w 962"/>
                <a:gd name="T1" fmla="*/ 469 h 962"/>
                <a:gd name="T2" fmla="*/ 843 w 962"/>
                <a:gd name="T3" fmla="*/ 700 h 962"/>
                <a:gd name="T4" fmla="*/ 883 w 962"/>
                <a:gd name="T5" fmla="*/ 962 h 962"/>
                <a:gd name="T6" fmla="*/ 883 w 962"/>
                <a:gd name="T7" fmla="*/ 962 h 962"/>
                <a:gd name="T8" fmla="*/ 962 w 962"/>
                <a:gd name="T9" fmla="*/ 962 h 962"/>
                <a:gd name="T10" fmla="*/ 962 w 962"/>
                <a:gd name="T11" fmla="*/ 962 h 962"/>
                <a:gd name="T12" fmla="*/ 886 w 962"/>
                <a:gd name="T13" fmla="*/ 588 h 962"/>
                <a:gd name="T14" fmla="*/ 538 w 962"/>
                <a:gd name="T15" fmla="*/ 165 h 962"/>
                <a:gd name="T16" fmla="*/ 286 w 962"/>
                <a:gd name="T17" fmla="*/ 44 h 962"/>
                <a:gd name="T18" fmla="*/ 0 w 962"/>
                <a:gd name="T19" fmla="*/ 0 h 962"/>
                <a:gd name="T20" fmla="*/ 0 w 962"/>
                <a:gd name="T21" fmla="*/ 79 h 962"/>
                <a:gd name="T22" fmla="*/ 344 w 962"/>
                <a:gd name="T23" fmla="*/ 148 h 962"/>
                <a:gd name="T24" fmla="*/ 732 w 962"/>
                <a:gd name="T25" fmla="*/ 469 h 9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62" h="962">
                  <a:moveTo>
                    <a:pt x="732" y="469"/>
                  </a:moveTo>
                  <a:cubicBezTo>
                    <a:pt x="780" y="539"/>
                    <a:pt x="818" y="617"/>
                    <a:pt x="843" y="700"/>
                  </a:cubicBezTo>
                  <a:cubicBezTo>
                    <a:pt x="869" y="783"/>
                    <a:pt x="883" y="871"/>
                    <a:pt x="883" y="962"/>
                  </a:cubicBezTo>
                  <a:cubicBezTo>
                    <a:pt x="883" y="962"/>
                    <a:pt x="883" y="962"/>
                    <a:pt x="883" y="962"/>
                  </a:cubicBezTo>
                  <a:cubicBezTo>
                    <a:pt x="962" y="962"/>
                    <a:pt x="962" y="962"/>
                    <a:pt x="962" y="962"/>
                  </a:cubicBezTo>
                  <a:cubicBezTo>
                    <a:pt x="962" y="962"/>
                    <a:pt x="962" y="962"/>
                    <a:pt x="962" y="962"/>
                  </a:cubicBezTo>
                  <a:cubicBezTo>
                    <a:pt x="962" y="830"/>
                    <a:pt x="935" y="703"/>
                    <a:pt x="886" y="588"/>
                  </a:cubicBezTo>
                  <a:cubicBezTo>
                    <a:pt x="813" y="415"/>
                    <a:pt x="691" y="268"/>
                    <a:pt x="538" y="165"/>
                  </a:cubicBezTo>
                  <a:cubicBezTo>
                    <a:pt x="461" y="113"/>
                    <a:pt x="376" y="72"/>
                    <a:pt x="286" y="44"/>
                  </a:cubicBezTo>
                  <a:cubicBezTo>
                    <a:pt x="195" y="16"/>
                    <a:pt x="99" y="0"/>
                    <a:pt x="0" y="0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122" y="79"/>
                    <a:pt x="238" y="104"/>
                    <a:pt x="344" y="148"/>
                  </a:cubicBezTo>
                  <a:cubicBezTo>
                    <a:pt x="502" y="216"/>
                    <a:pt x="637" y="328"/>
                    <a:pt x="732" y="469"/>
                  </a:cubicBezTo>
                  <a:close/>
                </a:path>
              </a:pathLst>
            </a:custGeom>
            <a:gradFill flip="none" rotWithShape="1">
              <a:gsLst>
                <a:gs pos="68000">
                  <a:srgbClr val="D04D6F"/>
                </a:gs>
                <a:gs pos="0">
                  <a:srgbClr val="D04D6F"/>
                </a:gs>
                <a:gs pos="100000">
                  <a:srgbClr val="453C55"/>
                </a:gs>
              </a:gsLst>
              <a:lin ang="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 dirty="0"/>
            </a:p>
          </p:txBody>
        </p:sp>
        <p:sp>
          <p:nvSpPr>
            <p:cNvPr id="11" name="Freeform 7"/>
            <p:cNvSpPr>
              <a:spLocks/>
            </p:cNvSpPr>
            <p:nvPr userDrawn="1"/>
          </p:nvSpPr>
          <p:spPr bwMode="auto">
            <a:xfrm>
              <a:off x="5359723" y="-65113"/>
              <a:ext cx="14288" cy="3175"/>
            </a:xfrm>
            <a:custGeom>
              <a:avLst/>
              <a:gdLst>
                <a:gd name="T0" fmla="*/ 3 w 6"/>
                <a:gd name="T1" fmla="*/ 0 h 1"/>
                <a:gd name="T2" fmla="*/ 0 w 6"/>
                <a:gd name="T3" fmla="*/ 1 h 1"/>
                <a:gd name="T4" fmla="*/ 6 w 6"/>
                <a:gd name="T5" fmla="*/ 1 h 1"/>
                <a:gd name="T6" fmla="*/ 3 w 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0"/>
                  </a:moveTo>
                  <a:cubicBezTo>
                    <a:pt x="2" y="0"/>
                    <a:pt x="1" y="1"/>
                    <a:pt x="0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5" y="1"/>
                    <a:pt x="4" y="0"/>
                    <a:pt x="3" y="0"/>
                  </a:cubicBezTo>
                </a:path>
              </a:pathLst>
            </a:custGeom>
            <a:solidFill>
              <a:srgbClr val="D04D6F">
                <a:alpha val="4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 dirty="0"/>
            </a:p>
          </p:txBody>
        </p:sp>
        <p:sp>
          <p:nvSpPr>
            <p:cNvPr id="12" name="Freeform 8"/>
            <p:cNvSpPr>
              <a:spLocks/>
            </p:cNvSpPr>
            <p:nvPr userDrawn="1"/>
          </p:nvSpPr>
          <p:spPr bwMode="auto">
            <a:xfrm>
              <a:off x="4277048" y="162272"/>
              <a:ext cx="1109663" cy="1106488"/>
            </a:xfrm>
            <a:custGeom>
              <a:avLst/>
              <a:gdLst>
                <a:gd name="T0" fmla="*/ 447 w 452"/>
                <a:gd name="T1" fmla="*/ 0 h 451"/>
                <a:gd name="T2" fmla="*/ 441 w 452"/>
                <a:gd name="T3" fmla="*/ 0 h 451"/>
                <a:gd name="T4" fmla="*/ 436 w 452"/>
                <a:gd name="T5" fmla="*/ 7 h 451"/>
                <a:gd name="T6" fmla="*/ 437 w 452"/>
                <a:gd name="T7" fmla="*/ 11 h 451"/>
                <a:gd name="T8" fmla="*/ 386 w 452"/>
                <a:gd name="T9" fmla="*/ 63 h 451"/>
                <a:gd name="T10" fmla="*/ 376 w 452"/>
                <a:gd name="T11" fmla="*/ 59 h 451"/>
                <a:gd name="T12" fmla="*/ 359 w 452"/>
                <a:gd name="T13" fmla="*/ 76 h 451"/>
                <a:gd name="T14" fmla="*/ 363 w 452"/>
                <a:gd name="T15" fmla="*/ 86 h 451"/>
                <a:gd name="T16" fmla="*/ 0 w 452"/>
                <a:gd name="T17" fmla="*/ 448 h 451"/>
                <a:gd name="T18" fmla="*/ 3 w 452"/>
                <a:gd name="T19" fmla="*/ 451 h 451"/>
                <a:gd name="T20" fmla="*/ 365 w 452"/>
                <a:gd name="T21" fmla="*/ 89 h 451"/>
                <a:gd name="T22" fmla="*/ 376 w 452"/>
                <a:gd name="T23" fmla="*/ 92 h 451"/>
                <a:gd name="T24" fmla="*/ 392 w 452"/>
                <a:gd name="T25" fmla="*/ 76 h 451"/>
                <a:gd name="T26" fmla="*/ 389 w 452"/>
                <a:gd name="T27" fmla="*/ 66 h 451"/>
                <a:gd name="T28" fmla="*/ 440 w 452"/>
                <a:gd name="T29" fmla="*/ 14 h 451"/>
                <a:gd name="T30" fmla="*/ 444 w 452"/>
                <a:gd name="T31" fmla="*/ 15 h 451"/>
                <a:gd name="T32" fmla="*/ 452 w 452"/>
                <a:gd name="T33" fmla="*/ 7 h 451"/>
                <a:gd name="T34" fmla="*/ 447 w 452"/>
                <a:gd name="T35" fmla="*/ 0 h 4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52" h="451">
                  <a:moveTo>
                    <a:pt x="447" y="0"/>
                  </a:moveTo>
                  <a:cubicBezTo>
                    <a:pt x="441" y="0"/>
                    <a:pt x="441" y="0"/>
                    <a:pt x="441" y="0"/>
                  </a:cubicBezTo>
                  <a:cubicBezTo>
                    <a:pt x="438" y="1"/>
                    <a:pt x="436" y="4"/>
                    <a:pt x="436" y="7"/>
                  </a:cubicBezTo>
                  <a:cubicBezTo>
                    <a:pt x="436" y="9"/>
                    <a:pt x="437" y="10"/>
                    <a:pt x="437" y="11"/>
                  </a:cubicBezTo>
                  <a:cubicBezTo>
                    <a:pt x="386" y="63"/>
                    <a:pt x="386" y="63"/>
                    <a:pt x="386" y="63"/>
                  </a:cubicBezTo>
                  <a:cubicBezTo>
                    <a:pt x="383" y="60"/>
                    <a:pt x="380" y="59"/>
                    <a:pt x="376" y="59"/>
                  </a:cubicBezTo>
                  <a:cubicBezTo>
                    <a:pt x="366" y="59"/>
                    <a:pt x="359" y="67"/>
                    <a:pt x="359" y="76"/>
                  </a:cubicBezTo>
                  <a:cubicBezTo>
                    <a:pt x="359" y="80"/>
                    <a:pt x="360" y="83"/>
                    <a:pt x="363" y="86"/>
                  </a:cubicBezTo>
                  <a:cubicBezTo>
                    <a:pt x="0" y="448"/>
                    <a:pt x="0" y="448"/>
                    <a:pt x="0" y="448"/>
                  </a:cubicBezTo>
                  <a:cubicBezTo>
                    <a:pt x="3" y="451"/>
                    <a:pt x="3" y="451"/>
                    <a:pt x="3" y="451"/>
                  </a:cubicBezTo>
                  <a:cubicBezTo>
                    <a:pt x="365" y="89"/>
                    <a:pt x="365" y="89"/>
                    <a:pt x="365" y="89"/>
                  </a:cubicBezTo>
                  <a:cubicBezTo>
                    <a:pt x="368" y="91"/>
                    <a:pt x="372" y="92"/>
                    <a:pt x="376" y="92"/>
                  </a:cubicBezTo>
                  <a:cubicBezTo>
                    <a:pt x="385" y="92"/>
                    <a:pt x="392" y="85"/>
                    <a:pt x="392" y="76"/>
                  </a:cubicBezTo>
                  <a:cubicBezTo>
                    <a:pt x="392" y="72"/>
                    <a:pt x="391" y="68"/>
                    <a:pt x="389" y="66"/>
                  </a:cubicBezTo>
                  <a:cubicBezTo>
                    <a:pt x="440" y="14"/>
                    <a:pt x="440" y="14"/>
                    <a:pt x="440" y="14"/>
                  </a:cubicBezTo>
                  <a:cubicBezTo>
                    <a:pt x="441" y="15"/>
                    <a:pt x="443" y="15"/>
                    <a:pt x="444" y="15"/>
                  </a:cubicBezTo>
                  <a:cubicBezTo>
                    <a:pt x="448" y="15"/>
                    <a:pt x="452" y="12"/>
                    <a:pt x="452" y="7"/>
                  </a:cubicBezTo>
                  <a:cubicBezTo>
                    <a:pt x="452" y="4"/>
                    <a:pt x="450" y="1"/>
                    <a:pt x="447" y="0"/>
                  </a:cubicBezTo>
                </a:path>
              </a:pathLst>
            </a:custGeom>
            <a:solidFill>
              <a:srgbClr val="D04D6F">
                <a:alpha val="4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 dirty="0"/>
            </a:p>
          </p:txBody>
        </p:sp>
        <p:sp>
          <p:nvSpPr>
            <p:cNvPr id="13" name="Freeform 9"/>
            <p:cNvSpPr>
              <a:spLocks/>
            </p:cNvSpPr>
            <p:nvPr userDrawn="1"/>
          </p:nvSpPr>
          <p:spPr bwMode="auto">
            <a:xfrm>
              <a:off x="2612740" y="3818483"/>
              <a:ext cx="1482725" cy="1482725"/>
            </a:xfrm>
            <a:custGeom>
              <a:avLst/>
              <a:gdLst>
                <a:gd name="T0" fmla="*/ 600 w 604"/>
                <a:gd name="T1" fmla="*/ 0 h 604"/>
                <a:gd name="T2" fmla="*/ 226 w 604"/>
                <a:gd name="T3" fmla="*/ 374 h 604"/>
                <a:gd name="T4" fmla="*/ 216 w 604"/>
                <a:gd name="T5" fmla="*/ 371 h 604"/>
                <a:gd name="T6" fmla="*/ 199 w 604"/>
                <a:gd name="T7" fmla="*/ 388 h 604"/>
                <a:gd name="T8" fmla="*/ 202 w 604"/>
                <a:gd name="T9" fmla="*/ 398 h 604"/>
                <a:gd name="T10" fmla="*/ 119 w 604"/>
                <a:gd name="T11" fmla="*/ 481 h 604"/>
                <a:gd name="T12" fmla="*/ 89 w 604"/>
                <a:gd name="T13" fmla="*/ 469 h 604"/>
                <a:gd name="T14" fmla="*/ 44 w 604"/>
                <a:gd name="T15" fmla="*/ 515 h 604"/>
                <a:gd name="T16" fmla="*/ 55 w 604"/>
                <a:gd name="T17" fmla="*/ 545 h 604"/>
                <a:gd name="T18" fmla="*/ 0 w 604"/>
                <a:gd name="T19" fmla="*/ 600 h 604"/>
                <a:gd name="T20" fmla="*/ 4 w 604"/>
                <a:gd name="T21" fmla="*/ 604 h 604"/>
                <a:gd name="T22" fmla="*/ 59 w 604"/>
                <a:gd name="T23" fmla="*/ 549 h 604"/>
                <a:gd name="T24" fmla="*/ 89 w 604"/>
                <a:gd name="T25" fmla="*/ 560 h 604"/>
                <a:gd name="T26" fmla="*/ 134 w 604"/>
                <a:gd name="T27" fmla="*/ 515 h 604"/>
                <a:gd name="T28" fmla="*/ 123 w 604"/>
                <a:gd name="T29" fmla="*/ 485 h 604"/>
                <a:gd name="T30" fmla="*/ 206 w 604"/>
                <a:gd name="T31" fmla="*/ 402 h 604"/>
                <a:gd name="T32" fmla="*/ 216 w 604"/>
                <a:gd name="T33" fmla="*/ 405 h 604"/>
                <a:gd name="T34" fmla="*/ 233 w 604"/>
                <a:gd name="T35" fmla="*/ 388 h 604"/>
                <a:gd name="T36" fmla="*/ 230 w 604"/>
                <a:gd name="T37" fmla="*/ 378 h 604"/>
                <a:gd name="T38" fmla="*/ 604 w 604"/>
                <a:gd name="T39" fmla="*/ 4 h 604"/>
                <a:gd name="T40" fmla="*/ 600 w 604"/>
                <a:gd name="T41" fmla="*/ 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04" h="604">
                  <a:moveTo>
                    <a:pt x="600" y="0"/>
                  </a:moveTo>
                  <a:cubicBezTo>
                    <a:pt x="226" y="374"/>
                    <a:pt x="226" y="374"/>
                    <a:pt x="226" y="374"/>
                  </a:cubicBezTo>
                  <a:cubicBezTo>
                    <a:pt x="223" y="372"/>
                    <a:pt x="220" y="371"/>
                    <a:pt x="216" y="371"/>
                  </a:cubicBezTo>
                  <a:cubicBezTo>
                    <a:pt x="206" y="371"/>
                    <a:pt x="199" y="378"/>
                    <a:pt x="199" y="388"/>
                  </a:cubicBezTo>
                  <a:cubicBezTo>
                    <a:pt x="199" y="392"/>
                    <a:pt x="200" y="395"/>
                    <a:pt x="202" y="398"/>
                  </a:cubicBezTo>
                  <a:cubicBezTo>
                    <a:pt x="119" y="481"/>
                    <a:pt x="119" y="481"/>
                    <a:pt x="119" y="481"/>
                  </a:cubicBezTo>
                  <a:cubicBezTo>
                    <a:pt x="111" y="474"/>
                    <a:pt x="101" y="469"/>
                    <a:pt x="89" y="469"/>
                  </a:cubicBezTo>
                  <a:cubicBezTo>
                    <a:pt x="64" y="469"/>
                    <a:pt x="44" y="490"/>
                    <a:pt x="44" y="515"/>
                  </a:cubicBezTo>
                  <a:cubicBezTo>
                    <a:pt x="44" y="526"/>
                    <a:pt x="48" y="537"/>
                    <a:pt x="55" y="545"/>
                  </a:cubicBezTo>
                  <a:cubicBezTo>
                    <a:pt x="0" y="600"/>
                    <a:pt x="0" y="600"/>
                    <a:pt x="0" y="600"/>
                  </a:cubicBezTo>
                  <a:cubicBezTo>
                    <a:pt x="4" y="604"/>
                    <a:pt x="4" y="604"/>
                    <a:pt x="4" y="604"/>
                  </a:cubicBezTo>
                  <a:cubicBezTo>
                    <a:pt x="59" y="549"/>
                    <a:pt x="59" y="549"/>
                    <a:pt x="59" y="549"/>
                  </a:cubicBezTo>
                  <a:cubicBezTo>
                    <a:pt x="67" y="556"/>
                    <a:pt x="78" y="560"/>
                    <a:pt x="89" y="560"/>
                  </a:cubicBezTo>
                  <a:cubicBezTo>
                    <a:pt x="114" y="560"/>
                    <a:pt x="134" y="540"/>
                    <a:pt x="134" y="515"/>
                  </a:cubicBezTo>
                  <a:cubicBezTo>
                    <a:pt x="134" y="503"/>
                    <a:pt x="130" y="493"/>
                    <a:pt x="123" y="485"/>
                  </a:cubicBezTo>
                  <a:cubicBezTo>
                    <a:pt x="206" y="402"/>
                    <a:pt x="206" y="402"/>
                    <a:pt x="206" y="402"/>
                  </a:cubicBezTo>
                  <a:cubicBezTo>
                    <a:pt x="209" y="404"/>
                    <a:pt x="212" y="405"/>
                    <a:pt x="216" y="405"/>
                  </a:cubicBezTo>
                  <a:cubicBezTo>
                    <a:pt x="225" y="405"/>
                    <a:pt x="233" y="397"/>
                    <a:pt x="233" y="388"/>
                  </a:cubicBezTo>
                  <a:cubicBezTo>
                    <a:pt x="233" y="384"/>
                    <a:pt x="232" y="381"/>
                    <a:pt x="230" y="378"/>
                  </a:cubicBezTo>
                  <a:cubicBezTo>
                    <a:pt x="604" y="4"/>
                    <a:pt x="604" y="4"/>
                    <a:pt x="604" y="4"/>
                  </a:cubicBezTo>
                  <a:cubicBezTo>
                    <a:pt x="600" y="0"/>
                    <a:pt x="600" y="0"/>
                    <a:pt x="600" y="0"/>
                  </a:cubicBezTo>
                </a:path>
              </a:pathLst>
            </a:custGeom>
            <a:solidFill>
              <a:srgbClr val="D04D6F">
                <a:alpha val="4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 dirty="0"/>
            </a:p>
          </p:txBody>
        </p:sp>
        <p:sp>
          <p:nvSpPr>
            <p:cNvPr id="14" name="Freeform 10"/>
            <p:cNvSpPr>
              <a:spLocks/>
            </p:cNvSpPr>
            <p:nvPr userDrawn="1"/>
          </p:nvSpPr>
          <p:spPr bwMode="auto">
            <a:xfrm>
              <a:off x="3351535" y="2727300"/>
              <a:ext cx="1479550" cy="1482725"/>
            </a:xfrm>
            <a:custGeom>
              <a:avLst/>
              <a:gdLst>
                <a:gd name="T0" fmla="*/ 600 w 603"/>
                <a:gd name="T1" fmla="*/ 0 h 604"/>
                <a:gd name="T2" fmla="*/ 179 w 603"/>
                <a:gd name="T3" fmla="*/ 421 h 604"/>
                <a:gd name="T4" fmla="*/ 165 w 603"/>
                <a:gd name="T5" fmla="*/ 417 h 604"/>
                <a:gd name="T6" fmla="*/ 143 w 603"/>
                <a:gd name="T7" fmla="*/ 440 h 604"/>
                <a:gd name="T8" fmla="*/ 147 w 603"/>
                <a:gd name="T9" fmla="*/ 453 h 604"/>
                <a:gd name="T10" fmla="*/ 0 w 603"/>
                <a:gd name="T11" fmla="*/ 600 h 604"/>
                <a:gd name="T12" fmla="*/ 4 w 603"/>
                <a:gd name="T13" fmla="*/ 604 h 604"/>
                <a:gd name="T14" fmla="*/ 151 w 603"/>
                <a:gd name="T15" fmla="*/ 457 h 604"/>
                <a:gd name="T16" fmla="*/ 165 w 603"/>
                <a:gd name="T17" fmla="*/ 462 h 604"/>
                <a:gd name="T18" fmla="*/ 188 w 603"/>
                <a:gd name="T19" fmla="*/ 440 h 604"/>
                <a:gd name="T20" fmla="*/ 183 w 603"/>
                <a:gd name="T21" fmla="*/ 425 h 604"/>
                <a:gd name="T22" fmla="*/ 603 w 603"/>
                <a:gd name="T23" fmla="*/ 4 h 604"/>
                <a:gd name="T24" fmla="*/ 600 w 603"/>
                <a:gd name="T25" fmla="*/ 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03" h="604">
                  <a:moveTo>
                    <a:pt x="600" y="0"/>
                  </a:moveTo>
                  <a:cubicBezTo>
                    <a:pt x="179" y="421"/>
                    <a:pt x="179" y="421"/>
                    <a:pt x="179" y="421"/>
                  </a:cubicBezTo>
                  <a:cubicBezTo>
                    <a:pt x="175" y="419"/>
                    <a:pt x="170" y="417"/>
                    <a:pt x="165" y="417"/>
                  </a:cubicBezTo>
                  <a:cubicBezTo>
                    <a:pt x="153" y="417"/>
                    <a:pt x="143" y="427"/>
                    <a:pt x="143" y="440"/>
                  </a:cubicBezTo>
                  <a:cubicBezTo>
                    <a:pt x="143" y="445"/>
                    <a:pt x="144" y="449"/>
                    <a:pt x="147" y="453"/>
                  </a:cubicBezTo>
                  <a:cubicBezTo>
                    <a:pt x="0" y="600"/>
                    <a:pt x="0" y="600"/>
                    <a:pt x="0" y="600"/>
                  </a:cubicBezTo>
                  <a:cubicBezTo>
                    <a:pt x="4" y="604"/>
                    <a:pt x="4" y="604"/>
                    <a:pt x="4" y="604"/>
                  </a:cubicBezTo>
                  <a:cubicBezTo>
                    <a:pt x="151" y="457"/>
                    <a:pt x="151" y="457"/>
                    <a:pt x="151" y="457"/>
                  </a:cubicBezTo>
                  <a:cubicBezTo>
                    <a:pt x="155" y="460"/>
                    <a:pt x="160" y="462"/>
                    <a:pt x="165" y="462"/>
                  </a:cubicBezTo>
                  <a:cubicBezTo>
                    <a:pt x="178" y="462"/>
                    <a:pt x="188" y="452"/>
                    <a:pt x="188" y="440"/>
                  </a:cubicBezTo>
                  <a:cubicBezTo>
                    <a:pt x="188" y="434"/>
                    <a:pt x="186" y="429"/>
                    <a:pt x="183" y="425"/>
                  </a:cubicBezTo>
                  <a:cubicBezTo>
                    <a:pt x="603" y="4"/>
                    <a:pt x="603" y="4"/>
                    <a:pt x="603" y="4"/>
                  </a:cubicBezTo>
                  <a:cubicBezTo>
                    <a:pt x="600" y="0"/>
                    <a:pt x="600" y="0"/>
                    <a:pt x="600" y="0"/>
                  </a:cubicBezTo>
                </a:path>
              </a:pathLst>
            </a:custGeom>
            <a:solidFill>
              <a:srgbClr val="D04D6F">
                <a:alpha val="4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 dirty="0"/>
            </a:p>
          </p:txBody>
        </p:sp>
        <p:sp>
          <p:nvSpPr>
            <p:cNvPr id="15" name="Freeform 11"/>
            <p:cNvSpPr>
              <a:spLocks/>
            </p:cNvSpPr>
            <p:nvPr userDrawn="1"/>
          </p:nvSpPr>
          <p:spPr bwMode="auto">
            <a:xfrm>
              <a:off x="160635" y="936600"/>
              <a:ext cx="1479997" cy="1477104"/>
            </a:xfrm>
            <a:custGeom>
              <a:avLst/>
              <a:gdLst>
                <a:gd name="T0" fmla="*/ 637 w 662"/>
                <a:gd name="T1" fmla="*/ 0 h 660"/>
                <a:gd name="T2" fmla="*/ 613 w 662"/>
                <a:gd name="T3" fmla="*/ 24 h 660"/>
                <a:gd name="T4" fmla="*/ 617 w 662"/>
                <a:gd name="T5" fmla="*/ 38 h 660"/>
                <a:gd name="T6" fmla="*/ 116 w 662"/>
                <a:gd name="T7" fmla="*/ 539 h 660"/>
                <a:gd name="T8" fmla="*/ 112 w 662"/>
                <a:gd name="T9" fmla="*/ 538 h 660"/>
                <a:gd name="T10" fmla="*/ 100 w 662"/>
                <a:gd name="T11" fmla="*/ 550 h 660"/>
                <a:gd name="T12" fmla="*/ 101 w 662"/>
                <a:gd name="T13" fmla="*/ 554 h 660"/>
                <a:gd name="T14" fmla="*/ 0 w 662"/>
                <a:gd name="T15" fmla="*/ 655 h 660"/>
                <a:gd name="T16" fmla="*/ 4 w 662"/>
                <a:gd name="T17" fmla="*/ 660 h 660"/>
                <a:gd name="T18" fmla="*/ 105 w 662"/>
                <a:gd name="T19" fmla="*/ 560 h 660"/>
                <a:gd name="T20" fmla="*/ 112 w 662"/>
                <a:gd name="T21" fmla="*/ 562 h 660"/>
                <a:gd name="T22" fmla="*/ 124 w 662"/>
                <a:gd name="T23" fmla="*/ 550 h 660"/>
                <a:gd name="T24" fmla="*/ 121 w 662"/>
                <a:gd name="T25" fmla="*/ 543 h 660"/>
                <a:gd name="T26" fmla="*/ 621 w 662"/>
                <a:gd name="T27" fmla="*/ 43 h 660"/>
                <a:gd name="T28" fmla="*/ 637 w 662"/>
                <a:gd name="T29" fmla="*/ 49 h 660"/>
                <a:gd name="T30" fmla="*/ 662 w 662"/>
                <a:gd name="T31" fmla="*/ 24 h 660"/>
                <a:gd name="T32" fmla="*/ 637 w 662"/>
                <a:gd name="T33" fmla="*/ 0 h 6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62" h="660">
                  <a:moveTo>
                    <a:pt x="637" y="0"/>
                  </a:moveTo>
                  <a:cubicBezTo>
                    <a:pt x="624" y="0"/>
                    <a:pt x="613" y="11"/>
                    <a:pt x="613" y="24"/>
                  </a:cubicBezTo>
                  <a:cubicBezTo>
                    <a:pt x="613" y="30"/>
                    <a:pt x="614" y="34"/>
                    <a:pt x="617" y="38"/>
                  </a:cubicBezTo>
                  <a:cubicBezTo>
                    <a:pt x="116" y="539"/>
                    <a:pt x="116" y="539"/>
                    <a:pt x="116" y="539"/>
                  </a:cubicBezTo>
                  <a:cubicBezTo>
                    <a:pt x="115" y="538"/>
                    <a:pt x="113" y="538"/>
                    <a:pt x="112" y="538"/>
                  </a:cubicBezTo>
                  <a:cubicBezTo>
                    <a:pt x="105" y="538"/>
                    <a:pt x="100" y="543"/>
                    <a:pt x="100" y="550"/>
                  </a:cubicBezTo>
                  <a:cubicBezTo>
                    <a:pt x="100" y="551"/>
                    <a:pt x="100" y="553"/>
                    <a:pt x="101" y="554"/>
                  </a:cubicBezTo>
                  <a:cubicBezTo>
                    <a:pt x="0" y="655"/>
                    <a:pt x="0" y="655"/>
                    <a:pt x="0" y="655"/>
                  </a:cubicBezTo>
                  <a:cubicBezTo>
                    <a:pt x="4" y="660"/>
                    <a:pt x="4" y="660"/>
                    <a:pt x="4" y="660"/>
                  </a:cubicBezTo>
                  <a:cubicBezTo>
                    <a:pt x="105" y="560"/>
                    <a:pt x="105" y="560"/>
                    <a:pt x="105" y="560"/>
                  </a:cubicBezTo>
                  <a:cubicBezTo>
                    <a:pt x="107" y="561"/>
                    <a:pt x="109" y="562"/>
                    <a:pt x="112" y="562"/>
                  </a:cubicBezTo>
                  <a:cubicBezTo>
                    <a:pt x="118" y="562"/>
                    <a:pt x="124" y="556"/>
                    <a:pt x="124" y="550"/>
                  </a:cubicBezTo>
                  <a:cubicBezTo>
                    <a:pt x="124" y="547"/>
                    <a:pt x="123" y="545"/>
                    <a:pt x="121" y="543"/>
                  </a:cubicBezTo>
                  <a:cubicBezTo>
                    <a:pt x="621" y="43"/>
                    <a:pt x="621" y="43"/>
                    <a:pt x="621" y="43"/>
                  </a:cubicBezTo>
                  <a:cubicBezTo>
                    <a:pt x="626" y="47"/>
                    <a:pt x="631" y="49"/>
                    <a:pt x="637" y="49"/>
                  </a:cubicBezTo>
                  <a:cubicBezTo>
                    <a:pt x="651" y="49"/>
                    <a:pt x="662" y="38"/>
                    <a:pt x="662" y="24"/>
                  </a:cubicBezTo>
                  <a:cubicBezTo>
                    <a:pt x="662" y="11"/>
                    <a:pt x="651" y="0"/>
                    <a:pt x="637" y="0"/>
                  </a:cubicBezTo>
                </a:path>
              </a:pathLst>
            </a:custGeom>
            <a:solidFill>
              <a:srgbClr val="D04D6F">
                <a:alpha val="4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 dirty="0"/>
            </a:p>
          </p:txBody>
        </p:sp>
        <p:sp>
          <p:nvSpPr>
            <p:cNvPr id="16" name="Freeform 14"/>
            <p:cNvSpPr>
              <a:spLocks/>
            </p:cNvSpPr>
            <p:nvPr userDrawn="1"/>
          </p:nvSpPr>
          <p:spPr bwMode="auto">
            <a:xfrm>
              <a:off x="624210" y="132358"/>
              <a:ext cx="1429361" cy="1429361"/>
            </a:xfrm>
            <a:custGeom>
              <a:avLst/>
              <a:gdLst>
                <a:gd name="T0" fmla="*/ 635 w 639"/>
                <a:gd name="T1" fmla="*/ 0 h 639"/>
                <a:gd name="T2" fmla="*/ 634 w 639"/>
                <a:gd name="T3" fmla="*/ 0 h 639"/>
                <a:gd name="T4" fmla="*/ 143 w 639"/>
                <a:gd name="T5" fmla="*/ 491 h 639"/>
                <a:gd name="T6" fmla="*/ 125 w 639"/>
                <a:gd name="T7" fmla="*/ 484 h 639"/>
                <a:gd name="T8" fmla="*/ 97 w 639"/>
                <a:gd name="T9" fmla="*/ 512 h 639"/>
                <a:gd name="T10" fmla="*/ 104 w 639"/>
                <a:gd name="T11" fmla="*/ 530 h 639"/>
                <a:gd name="T12" fmla="*/ 0 w 639"/>
                <a:gd name="T13" fmla="*/ 634 h 639"/>
                <a:gd name="T14" fmla="*/ 5 w 639"/>
                <a:gd name="T15" fmla="*/ 639 h 639"/>
                <a:gd name="T16" fmla="*/ 109 w 639"/>
                <a:gd name="T17" fmla="*/ 534 h 639"/>
                <a:gd name="T18" fmla="*/ 125 w 639"/>
                <a:gd name="T19" fmla="*/ 539 h 639"/>
                <a:gd name="T20" fmla="*/ 152 w 639"/>
                <a:gd name="T21" fmla="*/ 512 h 639"/>
                <a:gd name="T22" fmla="*/ 147 w 639"/>
                <a:gd name="T23" fmla="*/ 496 h 639"/>
                <a:gd name="T24" fmla="*/ 639 w 639"/>
                <a:gd name="T25" fmla="*/ 4 h 639"/>
                <a:gd name="T26" fmla="*/ 635 w 639"/>
                <a:gd name="T27" fmla="*/ 0 h 6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39" h="639">
                  <a:moveTo>
                    <a:pt x="635" y="0"/>
                  </a:moveTo>
                  <a:cubicBezTo>
                    <a:pt x="634" y="0"/>
                    <a:pt x="634" y="0"/>
                    <a:pt x="634" y="0"/>
                  </a:cubicBezTo>
                  <a:cubicBezTo>
                    <a:pt x="143" y="491"/>
                    <a:pt x="143" y="491"/>
                    <a:pt x="143" y="491"/>
                  </a:cubicBezTo>
                  <a:cubicBezTo>
                    <a:pt x="138" y="487"/>
                    <a:pt x="132" y="484"/>
                    <a:pt x="125" y="484"/>
                  </a:cubicBezTo>
                  <a:cubicBezTo>
                    <a:pt x="110" y="484"/>
                    <a:pt x="97" y="496"/>
                    <a:pt x="97" y="512"/>
                  </a:cubicBezTo>
                  <a:cubicBezTo>
                    <a:pt x="97" y="519"/>
                    <a:pt x="100" y="525"/>
                    <a:pt x="104" y="530"/>
                  </a:cubicBezTo>
                  <a:cubicBezTo>
                    <a:pt x="0" y="634"/>
                    <a:pt x="0" y="634"/>
                    <a:pt x="0" y="634"/>
                  </a:cubicBezTo>
                  <a:cubicBezTo>
                    <a:pt x="5" y="639"/>
                    <a:pt x="5" y="639"/>
                    <a:pt x="5" y="639"/>
                  </a:cubicBezTo>
                  <a:cubicBezTo>
                    <a:pt x="109" y="534"/>
                    <a:pt x="109" y="534"/>
                    <a:pt x="109" y="534"/>
                  </a:cubicBezTo>
                  <a:cubicBezTo>
                    <a:pt x="114" y="537"/>
                    <a:pt x="119" y="539"/>
                    <a:pt x="125" y="539"/>
                  </a:cubicBezTo>
                  <a:cubicBezTo>
                    <a:pt x="140" y="539"/>
                    <a:pt x="152" y="527"/>
                    <a:pt x="152" y="512"/>
                  </a:cubicBezTo>
                  <a:cubicBezTo>
                    <a:pt x="152" y="506"/>
                    <a:pt x="150" y="501"/>
                    <a:pt x="147" y="496"/>
                  </a:cubicBezTo>
                  <a:cubicBezTo>
                    <a:pt x="639" y="4"/>
                    <a:pt x="639" y="4"/>
                    <a:pt x="639" y="4"/>
                  </a:cubicBezTo>
                  <a:cubicBezTo>
                    <a:pt x="635" y="0"/>
                    <a:pt x="635" y="0"/>
                    <a:pt x="635" y="0"/>
                  </a:cubicBezTo>
                </a:path>
              </a:pathLst>
            </a:custGeom>
            <a:solidFill>
              <a:srgbClr val="D04D6F">
                <a:alpha val="4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 dirty="0"/>
            </a:p>
          </p:txBody>
        </p:sp>
        <p:sp>
          <p:nvSpPr>
            <p:cNvPr id="17" name="Oval 20"/>
            <p:cNvSpPr>
              <a:spLocks noChangeArrowheads="1"/>
            </p:cNvSpPr>
            <p:nvPr userDrawn="1"/>
          </p:nvSpPr>
          <p:spPr bwMode="auto">
            <a:xfrm>
              <a:off x="5457056" y="2852936"/>
              <a:ext cx="3130550" cy="3133725"/>
            </a:xfrm>
            <a:prstGeom prst="ellipse">
              <a:avLst/>
            </a:prstGeom>
            <a:solidFill>
              <a:srgbClr val="D04D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 dirty="0"/>
            </a:p>
          </p:txBody>
        </p:sp>
        <p:grpSp>
          <p:nvGrpSpPr>
            <p:cNvPr id="18" name="그룹 17"/>
            <p:cNvGrpSpPr/>
            <p:nvPr userDrawn="1"/>
          </p:nvGrpSpPr>
          <p:grpSpPr>
            <a:xfrm>
              <a:off x="6057131" y="3575249"/>
              <a:ext cx="1931988" cy="1746250"/>
              <a:chOff x="5994400" y="3611563"/>
              <a:chExt cx="1931988" cy="1746250"/>
            </a:xfrm>
            <a:solidFill>
              <a:srgbClr val="FFFFFF">
                <a:alpha val="69804"/>
              </a:srgbClr>
            </a:solidFill>
          </p:grpSpPr>
          <p:sp>
            <p:nvSpPr>
              <p:cNvPr id="23" name="Freeform 21"/>
              <p:cNvSpPr>
                <a:spLocks/>
              </p:cNvSpPr>
              <p:nvPr/>
            </p:nvSpPr>
            <p:spPr bwMode="auto">
              <a:xfrm>
                <a:off x="6691313" y="3783013"/>
                <a:ext cx="111125" cy="196850"/>
              </a:xfrm>
              <a:custGeom>
                <a:avLst/>
                <a:gdLst>
                  <a:gd name="T0" fmla="*/ 36 w 45"/>
                  <a:gd name="T1" fmla="*/ 0 h 80"/>
                  <a:gd name="T2" fmla="*/ 12 w 45"/>
                  <a:gd name="T3" fmla="*/ 12 h 80"/>
                  <a:gd name="T4" fmla="*/ 0 w 45"/>
                  <a:gd name="T5" fmla="*/ 41 h 80"/>
                  <a:gd name="T6" fmla="*/ 12 w 45"/>
                  <a:gd name="T7" fmla="*/ 70 h 80"/>
                  <a:gd name="T8" fmla="*/ 28 w 45"/>
                  <a:gd name="T9" fmla="*/ 80 h 80"/>
                  <a:gd name="T10" fmla="*/ 45 w 45"/>
                  <a:gd name="T11" fmla="*/ 70 h 80"/>
                  <a:gd name="T12" fmla="*/ 38 w 45"/>
                  <a:gd name="T13" fmla="*/ 58 h 80"/>
                  <a:gd name="T14" fmla="*/ 29 w 45"/>
                  <a:gd name="T15" fmla="*/ 53 h 80"/>
                  <a:gd name="T16" fmla="*/ 24 w 45"/>
                  <a:gd name="T17" fmla="*/ 41 h 80"/>
                  <a:gd name="T18" fmla="*/ 29 w 45"/>
                  <a:gd name="T19" fmla="*/ 29 h 80"/>
                  <a:gd name="T20" fmla="*/ 34 w 45"/>
                  <a:gd name="T21" fmla="*/ 25 h 80"/>
                  <a:gd name="T22" fmla="*/ 24 w 45"/>
                  <a:gd name="T23" fmla="*/ 16 h 80"/>
                  <a:gd name="T24" fmla="*/ 24 w 45"/>
                  <a:gd name="T25" fmla="*/ 12 h 80"/>
                  <a:gd name="T26" fmla="*/ 36 w 45"/>
                  <a:gd name="T27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5" h="80">
                    <a:moveTo>
                      <a:pt x="36" y="0"/>
                    </a:moveTo>
                    <a:cubicBezTo>
                      <a:pt x="27" y="1"/>
                      <a:pt x="19" y="5"/>
                      <a:pt x="12" y="12"/>
                    </a:cubicBezTo>
                    <a:cubicBezTo>
                      <a:pt x="4" y="19"/>
                      <a:pt x="0" y="30"/>
                      <a:pt x="0" y="41"/>
                    </a:cubicBezTo>
                    <a:cubicBezTo>
                      <a:pt x="0" y="52"/>
                      <a:pt x="4" y="62"/>
                      <a:pt x="12" y="70"/>
                    </a:cubicBezTo>
                    <a:cubicBezTo>
                      <a:pt x="17" y="75"/>
                      <a:pt x="22" y="78"/>
                      <a:pt x="28" y="80"/>
                    </a:cubicBezTo>
                    <a:cubicBezTo>
                      <a:pt x="45" y="70"/>
                      <a:pt x="45" y="70"/>
                      <a:pt x="45" y="70"/>
                    </a:cubicBezTo>
                    <a:cubicBezTo>
                      <a:pt x="38" y="58"/>
                      <a:pt x="38" y="58"/>
                      <a:pt x="38" y="58"/>
                    </a:cubicBezTo>
                    <a:cubicBezTo>
                      <a:pt x="35" y="57"/>
                      <a:pt x="32" y="56"/>
                      <a:pt x="29" y="53"/>
                    </a:cubicBezTo>
                    <a:cubicBezTo>
                      <a:pt x="26" y="50"/>
                      <a:pt x="24" y="46"/>
                      <a:pt x="24" y="41"/>
                    </a:cubicBezTo>
                    <a:cubicBezTo>
                      <a:pt x="24" y="36"/>
                      <a:pt x="26" y="32"/>
                      <a:pt x="29" y="29"/>
                    </a:cubicBezTo>
                    <a:cubicBezTo>
                      <a:pt x="31" y="27"/>
                      <a:pt x="32" y="26"/>
                      <a:pt x="34" y="25"/>
                    </a:cubicBezTo>
                    <a:cubicBezTo>
                      <a:pt x="24" y="16"/>
                      <a:pt x="24" y="16"/>
                      <a:pt x="24" y="16"/>
                    </a:cubicBezTo>
                    <a:cubicBezTo>
                      <a:pt x="23" y="15"/>
                      <a:pt x="23" y="13"/>
                      <a:pt x="24" y="12"/>
                    </a:cubicBezTo>
                    <a:cubicBezTo>
                      <a:pt x="36" y="0"/>
                      <a:pt x="36" y="0"/>
                      <a:pt x="36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24" name="Freeform 22"/>
              <p:cNvSpPr>
                <a:spLocks/>
              </p:cNvSpPr>
              <p:nvPr/>
            </p:nvSpPr>
            <p:spPr bwMode="auto">
              <a:xfrm>
                <a:off x="7005638" y="3783013"/>
                <a:ext cx="98425" cy="141288"/>
              </a:xfrm>
              <a:custGeom>
                <a:avLst/>
                <a:gdLst>
                  <a:gd name="T0" fmla="*/ 0 w 40"/>
                  <a:gd name="T1" fmla="*/ 0 h 57"/>
                  <a:gd name="T2" fmla="*/ 13 w 40"/>
                  <a:gd name="T3" fmla="*/ 12 h 57"/>
                  <a:gd name="T4" fmla="*/ 14 w 40"/>
                  <a:gd name="T5" fmla="*/ 14 h 57"/>
                  <a:gd name="T6" fmla="*/ 13 w 40"/>
                  <a:gd name="T7" fmla="*/ 16 h 57"/>
                  <a:gd name="T8" fmla="*/ 5 w 40"/>
                  <a:gd name="T9" fmla="*/ 25 h 57"/>
                  <a:gd name="T10" fmla="*/ 11 w 40"/>
                  <a:gd name="T11" fmla="*/ 29 h 57"/>
                  <a:gd name="T12" fmla="*/ 16 w 40"/>
                  <a:gd name="T13" fmla="*/ 41 h 57"/>
                  <a:gd name="T14" fmla="*/ 16 w 40"/>
                  <a:gd name="T15" fmla="*/ 44 h 57"/>
                  <a:gd name="T16" fmla="*/ 24 w 40"/>
                  <a:gd name="T17" fmla="*/ 57 h 57"/>
                  <a:gd name="T18" fmla="*/ 40 w 40"/>
                  <a:gd name="T19" fmla="*/ 47 h 57"/>
                  <a:gd name="T20" fmla="*/ 40 w 40"/>
                  <a:gd name="T21" fmla="*/ 41 h 57"/>
                  <a:gd name="T22" fmla="*/ 28 w 40"/>
                  <a:gd name="T23" fmla="*/ 12 h 57"/>
                  <a:gd name="T24" fmla="*/ 0 w 40"/>
                  <a:gd name="T25" fmla="*/ 0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0" h="57">
                    <a:moveTo>
                      <a:pt x="0" y="0"/>
                    </a:moveTo>
                    <a:cubicBezTo>
                      <a:pt x="13" y="12"/>
                      <a:pt x="13" y="12"/>
                      <a:pt x="13" y="12"/>
                    </a:cubicBezTo>
                    <a:cubicBezTo>
                      <a:pt x="14" y="13"/>
                      <a:pt x="14" y="13"/>
                      <a:pt x="14" y="14"/>
                    </a:cubicBezTo>
                    <a:cubicBezTo>
                      <a:pt x="14" y="15"/>
                      <a:pt x="14" y="15"/>
                      <a:pt x="13" y="16"/>
                    </a:cubicBezTo>
                    <a:cubicBezTo>
                      <a:pt x="5" y="25"/>
                      <a:pt x="5" y="25"/>
                      <a:pt x="5" y="25"/>
                    </a:cubicBezTo>
                    <a:cubicBezTo>
                      <a:pt x="7" y="25"/>
                      <a:pt x="9" y="27"/>
                      <a:pt x="11" y="29"/>
                    </a:cubicBezTo>
                    <a:cubicBezTo>
                      <a:pt x="14" y="32"/>
                      <a:pt x="16" y="36"/>
                      <a:pt x="16" y="41"/>
                    </a:cubicBezTo>
                    <a:cubicBezTo>
                      <a:pt x="16" y="42"/>
                      <a:pt x="16" y="43"/>
                      <a:pt x="16" y="44"/>
                    </a:cubicBezTo>
                    <a:cubicBezTo>
                      <a:pt x="24" y="57"/>
                      <a:pt x="24" y="57"/>
                      <a:pt x="24" y="57"/>
                    </a:cubicBezTo>
                    <a:cubicBezTo>
                      <a:pt x="40" y="47"/>
                      <a:pt x="40" y="47"/>
                      <a:pt x="40" y="47"/>
                    </a:cubicBezTo>
                    <a:cubicBezTo>
                      <a:pt x="40" y="45"/>
                      <a:pt x="40" y="43"/>
                      <a:pt x="40" y="41"/>
                    </a:cubicBezTo>
                    <a:cubicBezTo>
                      <a:pt x="40" y="30"/>
                      <a:pt x="36" y="19"/>
                      <a:pt x="28" y="12"/>
                    </a:cubicBezTo>
                    <a:cubicBezTo>
                      <a:pt x="21" y="4"/>
                      <a:pt x="11" y="0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25" name="Freeform 23"/>
              <p:cNvSpPr>
                <a:spLocks/>
              </p:cNvSpPr>
              <p:nvPr/>
            </p:nvSpPr>
            <p:spPr bwMode="auto">
              <a:xfrm>
                <a:off x="6961188" y="3906838"/>
                <a:ext cx="138113" cy="77788"/>
              </a:xfrm>
              <a:custGeom>
                <a:avLst/>
                <a:gdLst>
                  <a:gd name="T0" fmla="*/ 31 w 56"/>
                  <a:gd name="T1" fmla="*/ 0 h 32"/>
                  <a:gd name="T2" fmla="*/ 29 w 56"/>
                  <a:gd name="T3" fmla="*/ 3 h 32"/>
                  <a:gd name="T4" fmla="*/ 17 w 56"/>
                  <a:gd name="T5" fmla="*/ 8 h 32"/>
                  <a:gd name="T6" fmla="*/ 12 w 56"/>
                  <a:gd name="T7" fmla="*/ 8 h 32"/>
                  <a:gd name="T8" fmla="*/ 0 w 56"/>
                  <a:gd name="T9" fmla="*/ 15 h 32"/>
                  <a:gd name="T10" fmla="*/ 9 w 56"/>
                  <a:gd name="T11" fmla="*/ 32 h 32"/>
                  <a:gd name="T12" fmla="*/ 17 w 56"/>
                  <a:gd name="T13" fmla="*/ 32 h 32"/>
                  <a:gd name="T14" fmla="*/ 46 w 56"/>
                  <a:gd name="T15" fmla="*/ 20 h 32"/>
                  <a:gd name="T16" fmla="*/ 56 w 56"/>
                  <a:gd name="T17" fmla="*/ 4 h 32"/>
                  <a:gd name="T18" fmla="*/ 43 w 56"/>
                  <a:gd name="T19" fmla="*/ 13 h 32"/>
                  <a:gd name="T20" fmla="*/ 41 w 56"/>
                  <a:gd name="T21" fmla="*/ 13 h 32"/>
                  <a:gd name="T22" fmla="*/ 41 w 56"/>
                  <a:gd name="T23" fmla="*/ 13 h 32"/>
                  <a:gd name="T24" fmla="*/ 39 w 56"/>
                  <a:gd name="T25" fmla="*/ 12 h 32"/>
                  <a:gd name="T26" fmla="*/ 31 w 56"/>
                  <a:gd name="T27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6" h="32">
                    <a:moveTo>
                      <a:pt x="31" y="0"/>
                    </a:moveTo>
                    <a:cubicBezTo>
                      <a:pt x="31" y="1"/>
                      <a:pt x="30" y="2"/>
                      <a:pt x="29" y="3"/>
                    </a:cubicBezTo>
                    <a:cubicBezTo>
                      <a:pt x="26" y="7"/>
                      <a:pt x="21" y="8"/>
                      <a:pt x="17" y="8"/>
                    </a:cubicBezTo>
                    <a:cubicBezTo>
                      <a:pt x="15" y="8"/>
                      <a:pt x="14" y="8"/>
                      <a:pt x="12" y="8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9" y="32"/>
                      <a:pt x="9" y="32"/>
                      <a:pt x="9" y="32"/>
                    </a:cubicBezTo>
                    <a:cubicBezTo>
                      <a:pt x="12" y="32"/>
                      <a:pt x="14" y="32"/>
                      <a:pt x="17" y="32"/>
                    </a:cubicBezTo>
                    <a:cubicBezTo>
                      <a:pt x="28" y="32"/>
                      <a:pt x="38" y="28"/>
                      <a:pt x="46" y="20"/>
                    </a:cubicBezTo>
                    <a:cubicBezTo>
                      <a:pt x="50" y="16"/>
                      <a:pt x="54" y="10"/>
                      <a:pt x="56" y="4"/>
                    </a:cubicBezTo>
                    <a:cubicBezTo>
                      <a:pt x="43" y="13"/>
                      <a:pt x="43" y="13"/>
                      <a:pt x="43" y="13"/>
                    </a:cubicBezTo>
                    <a:cubicBezTo>
                      <a:pt x="42" y="13"/>
                      <a:pt x="42" y="13"/>
                      <a:pt x="41" y="13"/>
                    </a:cubicBezTo>
                    <a:cubicBezTo>
                      <a:pt x="41" y="13"/>
                      <a:pt x="41" y="13"/>
                      <a:pt x="41" y="13"/>
                    </a:cubicBezTo>
                    <a:cubicBezTo>
                      <a:pt x="40" y="13"/>
                      <a:pt x="40" y="13"/>
                      <a:pt x="39" y="12"/>
                    </a:cubicBezTo>
                    <a:cubicBezTo>
                      <a:pt x="31" y="0"/>
                      <a:pt x="31" y="0"/>
                      <a:pt x="31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26" name="Freeform 24"/>
              <p:cNvSpPr>
                <a:spLocks/>
              </p:cNvSpPr>
              <p:nvPr/>
            </p:nvSpPr>
            <p:spPr bwMode="auto">
              <a:xfrm>
                <a:off x="6765925" y="3783013"/>
                <a:ext cx="260350" cy="201613"/>
              </a:xfrm>
              <a:custGeom>
                <a:avLst/>
                <a:gdLst>
                  <a:gd name="T0" fmla="*/ 14 w 106"/>
                  <a:gd name="T1" fmla="*/ 0 h 82"/>
                  <a:gd name="T2" fmla="*/ 0 w 106"/>
                  <a:gd name="T3" fmla="*/ 14 h 82"/>
                  <a:gd name="T4" fmla="*/ 9 w 106"/>
                  <a:gd name="T5" fmla="*/ 24 h 82"/>
                  <a:gd name="T6" fmla="*/ 12 w 106"/>
                  <a:gd name="T7" fmla="*/ 24 h 82"/>
                  <a:gd name="T8" fmla="*/ 24 w 106"/>
                  <a:gd name="T9" fmla="*/ 29 h 82"/>
                  <a:gd name="T10" fmla="*/ 37 w 106"/>
                  <a:gd name="T11" fmla="*/ 41 h 82"/>
                  <a:gd name="T12" fmla="*/ 24 w 106"/>
                  <a:gd name="T13" fmla="*/ 53 h 82"/>
                  <a:gd name="T14" fmla="*/ 14 w 106"/>
                  <a:gd name="T15" fmla="*/ 58 h 82"/>
                  <a:gd name="T16" fmla="*/ 21 w 106"/>
                  <a:gd name="T17" fmla="*/ 70 h 82"/>
                  <a:gd name="T18" fmla="*/ 21 w 106"/>
                  <a:gd name="T19" fmla="*/ 72 h 82"/>
                  <a:gd name="T20" fmla="*/ 20 w 106"/>
                  <a:gd name="T21" fmla="*/ 73 h 82"/>
                  <a:gd name="T22" fmla="*/ 5 w 106"/>
                  <a:gd name="T23" fmla="*/ 82 h 82"/>
                  <a:gd name="T24" fmla="*/ 12 w 106"/>
                  <a:gd name="T25" fmla="*/ 82 h 82"/>
                  <a:gd name="T26" fmla="*/ 41 w 106"/>
                  <a:gd name="T27" fmla="*/ 70 h 82"/>
                  <a:gd name="T28" fmla="*/ 54 w 106"/>
                  <a:gd name="T29" fmla="*/ 58 h 82"/>
                  <a:gd name="T30" fmla="*/ 67 w 106"/>
                  <a:gd name="T31" fmla="*/ 70 h 82"/>
                  <a:gd name="T32" fmla="*/ 82 w 106"/>
                  <a:gd name="T33" fmla="*/ 80 h 82"/>
                  <a:gd name="T34" fmla="*/ 74 w 106"/>
                  <a:gd name="T35" fmla="*/ 65 h 82"/>
                  <a:gd name="T36" fmla="*/ 75 w 106"/>
                  <a:gd name="T37" fmla="*/ 61 h 82"/>
                  <a:gd name="T38" fmla="*/ 86 w 106"/>
                  <a:gd name="T39" fmla="*/ 55 h 82"/>
                  <a:gd name="T40" fmla="*/ 84 w 106"/>
                  <a:gd name="T41" fmla="*/ 53 h 82"/>
                  <a:gd name="T42" fmla="*/ 71 w 106"/>
                  <a:gd name="T43" fmla="*/ 41 h 82"/>
                  <a:gd name="T44" fmla="*/ 84 w 106"/>
                  <a:gd name="T45" fmla="*/ 29 h 82"/>
                  <a:gd name="T46" fmla="*/ 96 w 106"/>
                  <a:gd name="T47" fmla="*/ 24 h 82"/>
                  <a:gd name="T48" fmla="*/ 106 w 106"/>
                  <a:gd name="T49" fmla="*/ 14 h 82"/>
                  <a:gd name="T50" fmla="*/ 91 w 106"/>
                  <a:gd name="T51" fmla="*/ 0 h 82"/>
                  <a:gd name="T52" fmla="*/ 68 w 106"/>
                  <a:gd name="T53" fmla="*/ 11 h 82"/>
                  <a:gd name="T54" fmla="*/ 54 w 106"/>
                  <a:gd name="T55" fmla="*/ 24 h 82"/>
                  <a:gd name="T56" fmla="*/ 41 w 106"/>
                  <a:gd name="T57" fmla="*/ 12 h 82"/>
                  <a:gd name="T58" fmla="*/ 14 w 106"/>
                  <a:gd name="T59" fmla="*/ 0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06" h="82">
                    <a:moveTo>
                      <a:pt x="14" y="0"/>
                    </a:moveTo>
                    <a:cubicBezTo>
                      <a:pt x="0" y="14"/>
                      <a:pt x="0" y="14"/>
                      <a:pt x="0" y="14"/>
                    </a:cubicBezTo>
                    <a:cubicBezTo>
                      <a:pt x="9" y="24"/>
                      <a:pt x="9" y="24"/>
                      <a:pt x="9" y="24"/>
                    </a:cubicBezTo>
                    <a:cubicBezTo>
                      <a:pt x="10" y="24"/>
                      <a:pt x="11" y="24"/>
                      <a:pt x="12" y="24"/>
                    </a:cubicBezTo>
                    <a:cubicBezTo>
                      <a:pt x="16" y="24"/>
                      <a:pt x="21" y="25"/>
                      <a:pt x="24" y="29"/>
                    </a:cubicBezTo>
                    <a:cubicBezTo>
                      <a:pt x="37" y="41"/>
                      <a:pt x="37" y="41"/>
                      <a:pt x="37" y="41"/>
                    </a:cubicBezTo>
                    <a:cubicBezTo>
                      <a:pt x="24" y="53"/>
                      <a:pt x="24" y="53"/>
                      <a:pt x="24" y="53"/>
                    </a:cubicBezTo>
                    <a:cubicBezTo>
                      <a:pt x="21" y="56"/>
                      <a:pt x="18" y="57"/>
                      <a:pt x="14" y="58"/>
                    </a:cubicBezTo>
                    <a:cubicBezTo>
                      <a:pt x="21" y="70"/>
                      <a:pt x="21" y="70"/>
                      <a:pt x="21" y="70"/>
                    </a:cubicBezTo>
                    <a:cubicBezTo>
                      <a:pt x="21" y="70"/>
                      <a:pt x="22" y="71"/>
                      <a:pt x="21" y="72"/>
                    </a:cubicBezTo>
                    <a:cubicBezTo>
                      <a:pt x="21" y="72"/>
                      <a:pt x="21" y="73"/>
                      <a:pt x="20" y="73"/>
                    </a:cubicBezTo>
                    <a:cubicBezTo>
                      <a:pt x="5" y="82"/>
                      <a:pt x="5" y="82"/>
                      <a:pt x="5" y="82"/>
                    </a:cubicBezTo>
                    <a:cubicBezTo>
                      <a:pt x="7" y="82"/>
                      <a:pt x="9" y="82"/>
                      <a:pt x="12" y="82"/>
                    </a:cubicBezTo>
                    <a:cubicBezTo>
                      <a:pt x="23" y="82"/>
                      <a:pt x="33" y="78"/>
                      <a:pt x="41" y="70"/>
                    </a:cubicBezTo>
                    <a:cubicBezTo>
                      <a:pt x="54" y="58"/>
                      <a:pt x="54" y="58"/>
                      <a:pt x="54" y="58"/>
                    </a:cubicBezTo>
                    <a:cubicBezTo>
                      <a:pt x="67" y="70"/>
                      <a:pt x="67" y="70"/>
                      <a:pt x="67" y="70"/>
                    </a:cubicBezTo>
                    <a:cubicBezTo>
                      <a:pt x="72" y="75"/>
                      <a:pt x="77" y="78"/>
                      <a:pt x="82" y="80"/>
                    </a:cubicBezTo>
                    <a:cubicBezTo>
                      <a:pt x="74" y="65"/>
                      <a:pt x="74" y="65"/>
                      <a:pt x="74" y="65"/>
                    </a:cubicBezTo>
                    <a:cubicBezTo>
                      <a:pt x="73" y="64"/>
                      <a:pt x="74" y="62"/>
                      <a:pt x="75" y="61"/>
                    </a:cubicBezTo>
                    <a:cubicBezTo>
                      <a:pt x="86" y="55"/>
                      <a:pt x="86" y="55"/>
                      <a:pt x="86" y="55"/>
                    </a:cubicBezTo>
                    <a:cubicBezTo>
                      <a:pt x="86" y="54"/>
                      <a:pt x="85" y="54"/>
                      <a:pt x="84" y="53"/>
                    </a:cubicBezTo>
                    <a:cubicBezTo>
                      <a:pt x="71" y="41"/>
                      <a:pt x="71" y="41"/>
                      <a:pt x="71" y="41"/>
                    </a:cubicBezTo>
                    <a:cubicBezTo>
                      <a:pt x="84" y="29"/>
                      <a:pt x="84" y="29"/>
                      <a:pt x="84" y="29"/>
                    </a:cubicBezTo>
                    <a:cubicBezTo>
                      <a:pt x="87" y="25"/>
                      <a:pt x="92" y="24"/>
                      <a:pt x="96" y="24"/>
                    </a:cubicBezTo>
                    <a:cubicBezTo>
                      <a:pt x="106" y="14"/>
                      <a:pt x="106" y="14"/>
                      <a:pt x="106" y="14"/>
                    </a:cubicBezTo>
                    <a:cubicBezTo>
                      <a:pt x="91" y="0"/>
                      <a:pt x="91" y="0"/>
                      <a:pt x="91" y="0"/>
                    </a:cubicBezTo>
                    <a:cubicBezTo>
                      <a:pt x="82" y="1"/>
                      <a:pt x="74" y="5"/>
                      <a:pt x="68" y="11"/>
                    </a:cubicBezTo>
                    <a:cubicBezTo>
                      <a:pt x="54" y="24"/>
                      <a:pt x="54" y="24"/>
                      <a:pt x="54" y="24"/>
                    </a:cubicBezTo>
                    <a:cubicBezTo>
                      <a:pt x="41" y="12"/>
                      <a:pt x="41" y="12"/>
                      <a:pt x="41" y="12"/>
                    </a:cubicBezTo>
                    <a:cubicBezTo>
                      <a:pt x="34" y="4"/>
                      <a:pt x="24" y="0"/>
                      <a:pt x="1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27" name="Freeform 25"/>
              <p:cNvSpPr>
                <a:spLocks/>
              </p:cNvSpPr>
              <p:nvPr/>
            </p:nvSpPr>
            <p:spPr bwMode="auto">
              <a:xfrm>
                <a:off x="6805613" y="464343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28" name="Freeform 26"/>
              <p:cNvSpPr>
                <a:spLocks/>
              </p:cNvSpPr>
              <p:nvPr/>
            </p:nvSpPr>
            <p:spPr bwMode="auto">
              <a:xfrm>
                <a:off x="6805613" y="464343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29" name="Freeform 27"/>
              <p:cNvSpPr>
                <a:spLocks/>
              </p:cNvSpPr>
              <p:nvPr/>
            </p:nvSpPr>
            <p:spPr bwMode="auto">
              <a:xfrm>
                <a:off x="7718425" y="4429125"/>
                <a:ext cx="14288" cy="26988"/>
              </a:xfrm>
              <a:custGeom>
                <a:avLst/>
                <a:gdLst>
                  <a:gd name="T0" fmla="*/ 3 w 6"/>
                  <a:gd name="T1" fmla="*/ 0 h 11"/>
                  <a:gd name="T2" fmla="*/ 3 w 6"/>
                  <a:gd name="T3" fmla="*/ 0 h 11"/>
                  <a:gd name="T4" fmla="*/ 1 w 6"/>
                  <a:gd name="T5" fmla="*/ 8 h 11"/>
                  <a:gd name="T6" fmla="*/ 0 w 6"/>
                  <a:gd name="T7" fmla="*/ 11 h 11"/>
                  <a:gd name="T8" fmla="*/ 6 w 6"/>
                  <a:gd name="T9" fmla="*/ 11 h 11"/>
                  <a:gd name="T10" fmla="*/ 5 w 6"/>
                  <a:gd name="T11" fmla="*/ 8 h 11"/>
                  <a:gd name="T12" fmla="*/ 3 w 6"/>
                  <a:gd name="T1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11">
                    <a:moveTo>
                      <a:pt x="3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" y="3"/>
                      <a:pt x="2" y="6"/>
                      <a:pt x="1" y="8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6" y="11"/>
                      <a:pt x="6" y="11"/>
                      <a:pt x="6" y="11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5" y="6"/>
                      <a:pt x="4" y="3"/>
                      <a:pt x="3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30" name="Freeform 28"/>
              <p:cNvSpPr>
                <a:spLocks/>
              </p:cNvSpPr>
              <p:nvPr/>
            </p:nvSpPr>
            <p:spPr bwMode="auto">
              <a:xfrm>
                <a:off x="7361238" y="4487863"/>
                <a:ext cx="79375" cy="42863"/>
              </a:xfrm>
              <a:custGeom>
                <a:avLst/>
                <a:gdLst>
                  <a:gd name="T0" fmla="*/ 16 w 32"/>
                  <a:gd name="T1" fmla="*/ 0 h 17"/>
                  <a:gd name="T2" fmla="*/ 15 w 32"/>
                  <a:gd name="T3" fmla="*/ 0 h 17"/>
                  <a:gd name="T4" fmla="*/ 6 w 32"/>
                  <a:gd name="T5" fmla="*/ 6 h 17"/>
                  <a:gd name="T6" fmla="*/ 0 w 32"/>
                  <a:gd name="T7" fmla="*/ 9 h 17"/>
                  <a:gd name="T8" fmla="*/ 10 w 32"/>
                  <a:gd name="T9" fmla="*/ 15 h 17"/>
                  <a:gd name="T10" fmla="*/ 16 w 32"/>
                  <a:gd name="T11" fmla="*/ 17 h 17"/>
                  <a:gd name="T12" fmla="*/ 22 w 32"/>
                  <a:gd name="T13" fmla="*/ 15 h 17"/>
                  <a:gd name="T14" fmla="*/ 32 w 32"/>
                  <a:gd name="T15" fmla="*/ 9 h 17"/>
                  <a:gd name="T16" fmla="*/ 17 w 32"/>
                  <a:gd name="T17" fmla="*/ 0 h 17"/>
                  <a:gd name="T18" fmla="*/ 16 w 32"/>
                  <a:gd name="T19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2" h="17">
                    <a:moveTo>
                      <a:pt x="16" y="0"/>
                    </a:moveTo>
                    <a:cubicBezTo>
                      <a:pt x="16" y="0"/>
                      <a:pt x="15" y="0"/>
                      <a:pt x="15" y="0"/>
                    </a:cubicBezTo>
                    <a:cubicBezTo>
                      <a:pt x="12" y="2"/>
                      <a:pt x="9" y="4"/>
                      <a:pt x="6" y="6"/>
                    </a:cubicBezTo>
                    <a:cubicBezTo>
                      <a:pt x="4" y="7"/>
                      <a:pt x="2" y="8"/>
                      <a:pt x="0" y="9"/>
                    </a:cubicBezTo>
                    <a:cubicBezTo>
                      <a:pt x="4" y="11"/>
                      <a:pt x="7" y="13"/>
                      <a:pt x="10" y="15"/>
                    </a:cubicBezTo>
                    <a:cubicBezTo>
                      <a:pt x="12" y="16"/>
                      <a:pt x="14" y="17"/>
                      <a:pt x="16" y="17"/>
                    </a:cubicBezTo>
                    <a:cubicBezTo>
                      <a:pt x="18" y="17"/>
                      <a:pt x="20" y="16"/>
                      <a:pt x="22" y="15"/>
                    </a:cubicBezTo>
                    <a:cubicBezTo>
                      <a:pt x="25" y="13"/>
                      <a:pt x="29" y="11"/>
                      <a:pt x="32" y="9"/>
                    </a:cubicBezTo>
                    <a:cubicBezTo>
                      <a:pt x="27" y="6"/>
                      <a:pt x="22" y="3"/>
                      <a:pt x="17" y="0"/>
                    </a:cubicBezTo>
                    <a:cubicBezTo>
                      <a:pt x="16" y="0"/>
                      <a:pt x="16" y="0"/>
                      <a:pt x="16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31" name="Freeform 29"/>
              <p:cNvSpPr>
                <a:spLocks/>
              </p:cNvSpPr>
              <p:nvPr/>
            </p:nvSpPr>
            <p:spPr bwMode="auto">
              <a:xfrm>
                <a:off x="7720013" y="4792663"/>
                <a:ext cx="22225" cy="30163"/>
              </a:xfrm>
              <a:custGeom>
                <a:avLst/>
                <a:gdLst>
                  <a:gd name="T0" fmla="*/ 9 w 9"/>
                  <a:gd name="T1" fmla="*/ 0 h 12"/>
                  <a:gd name="T2" fmla="*/ 7 w 9"/>
                  <a:gd name="T3" fmla="*/ 0 h 12"/>
                  <a:gd name="T4" fmla="*/ 7 w 9"/>
                  <a:gd name="T5" fmla="*/ 7 h 12"/>
                  <a:gd name="T6" fmla="*/ 4 w 9"/>
                  <a:gd name="T7" fmla="*/ 10 h 12"/>
                  <a:gd name="T8" fmla="*/ 2 w 9"/>
                  <a:gd name="T9" fmla="*/ 7 h 12"/>
                  <a:gd name="T10" fmla="*/ 2 w 9"/>
                  <a:gd name="T11" fmla="*/ 0 h 12"/>
                  <a:gd name="T12" fmla="*/ 0 w 9"/>
                  <a:gd name="T13" fmla="*/ 0 h 12"/>
                  <a:gd name="T14" fmla="*/ 0 w 9"/>
                  <a:gd name="T15" fmla="*/ 7 h 12"/>
                  <a:gd name="T16" fmla="*/ 4 w 9"/>
                  <a:gd name="T17" fmla="*/ 12 h 12"/>
                  <a:gd name="T18" fmla="*/ 9 w 9"/>
                  <a:gd name="T19" fmla="*/ 7 h 12"/>
                  <a:gd name="T20" fmla="*/ 9 w 9"/>
                  <a:gd name="T21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" h="12">
                    <a:moveTo>
                      <a:pt x="9" y="0"/>
                    </a:moveTo>
                    <a:cubicBezTo>
                      <a:pt x="7" y="0"/>
                      <a:pt x="7" y="0"/>
                      <a:pt x="7" y="0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7" y="9"/>
                      <a:pt x="6" y="10"/>
                      <a:pt x="4" y="10"/>
                    </a:cubicBezTo>
                    <a:cubicBezTo>
                      <a:pt x="3" y="10"/>
                      <a:pt x="2" y="9"/>
                      <a:pt x="2" y="7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10"/>
                      <a:pt x="2" y="12"/>
                      <a:pt x="4" y="12"/>
                    </a:cubicBezTo>
                    <a:cubicBezTo>
                      <a:pt x="7" y="12"/>
                      <a:pt x="9" y="10"/>
                      <a:pt x="9" y="7"/>
                    </a:cubicBezTo>
                    <a:cubicBezTo>
                      <a:pt x="9" y="0"/>
                      <a:pt x="9" y="0"/>
                      <a:pt x="9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32" name="Freeform 30"/>
              <p:cNvSpPr>
                <a:spLocks/>
              </p:cNvSpPr>
              <p:nvPr/>
            </p:nvSpPr>
            <p:spPr bwMode="auto">
              <a:xfrm>
                <a:off x="7769225" y="4432300"/>
                <a:ext cx="17463" cy="17463"/>
              </a:xfrm>
              <a:custGeom>
                <a:avLst/>
                <a:gdLst>
                  <a:gd name="T0" fmla="*/ 2 w 7"/>
                  <a:gd name="T1" fmla="*/ 0 h 7"/>
                  <a:gd name="T2" fmla="*/ 0 w 7"/>
                  <a:gd name="T3" fmla="*/ 0 h 7"/>
                  <a:gd name="T4" fmla="*/ 0 w 7"/>
                  <a:gd name="T5" fmla="*/ 7 h 7"/>
                  <a:gd name="T6" fmla="*/ 3 w 7"/>
                  <a:gd name="T7" fmla="*/ 7 h 7"/>
                  <a:gd name="T8" fmla="*/ 7 w 7"/>
                  <a:gd name="T9" fmla="*/ 3 h 7"/>
                  <a:gd name="T10" fmla="*/ 2 w 7"/>
                  <a:gd name="T11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" h="7">
                    <a:moveTo>
                      <a:pt x="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6" y="7"/>
                      <a:pt x="7" y="6"/>
                      <a:pt x="7" y="3"/>
                    </a:cubicBezTo>
                    <a:cubicBezTo>
                      <a:pt x="7" y="1"/>
                      <a:pt x="6" y="0"/>
                      <a:pt x="2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33" name="Freeform 31"/>
              <p:cNvSpPr>
                <a:spLocks noEditPoints="1"/>
              </p:cNvSpPr>
              <p:nvPr/>
            </p:nvSpPr>
            <p:spPr bwMode="auto">
              <a:xfrm>
                <a:off x="7653338" y="4752975"/>
                <a:ext cx="107950" cy="106363"/>
              </a:xfrm>
              <a:custGeom>
                <a:avLst/>
                <a:gdLst>
                  <a:gd name="T0" fmla="*/ 3 w 44"/>
                  <a:gd name="T1" fmla="*/ 40 h 43"/>
                  <a:gd name="T2" fmla="*/ 3 w 44"/>
                  <a:gd name="T3" fmla="*/ 3 h 43"/>
                  <a:gd name="T4" fmla="*/ 41 w 44"/>
                  <a:gd name="T5" fmla="*/ 3 h 43"/>
                  <a:gd name="T6" fmla="*/ 41 w 44"/>
                  <a:gd name="T7" fmla="*/ 40 h 43"/>
                  <a:gd name="T8" fmla="*/ 3 w 44"/>
                  <a:gd name="T9" fmla="*/ 40 h 43"/>
                  <a:gd name="T10" fmla="*/ 42 w 44"/>
                  <a:gd name="T11" fmla="*/ 0 h 43"/>
                  <a:gd name="T12" fmla="*/ 2 w 44"/>
                  <a:gd name="T13" fmla="*/ 0 h 43"/>
                  <a:gd name="T14" fmla="*/ 0 w 44"/>
                  <a:gd name="T15" fmla="*/ 1 h 43"/>
                  <a:gd name="T16" fmla="*/ 0 w 44"/>
                  <a:gd name="T17" fmla="*/ 42 h 43"/>
                  <a:gd name="T18" fmla="*/ 2 w 44"/>
                  <a:gd name="T19" fmla="*/ 43 h 43"/>
                  <a:gd name="T20" fmla="*/ 42 w 44"/>
                  <a:gd name="T21" fmla="*/ 43 h 43"/>
                  <a:gd name="T22" fmla="*/ 44 w 44"/>
                  <a:gd name="T23" fmla="*/ 42 h 43"/>
                  <a:gd name="T24" fmla="*/ 44 w 44"/>
                  <a:gd name="T25" fmla="*/ 1 h 43"/>
                  <a:gd name="T26" fmla="*/ 42 w 44"/>
                  <a:gd name="T27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4" h="43">
                    <a:moveTo>
                      <a:pt x="3" y="40"/>
                    </a:moveTo>
                    <a:cubicBezTo>
                      <a:pt x="3" y="3"/>
                      <a:pt x="3" y="3"/>
                      <a:pt x="3" y="3"/>
                    </a:cubicBezTo>
                    <a:cubicBezTo>
                      <a:pt x="41" y="3"/>
                      <a:pt x="41" y="3"/>
                      <a:pt x="41" y="3"/>
                    </a:cubicBezTo>
                    <a:cubicBezTo>
                      <a:pt x="41" y="40"/>
                      <a:pt x="41" y="40"/>
                      <a:pt x="41" y="40"/>
                    </a:cubicBezTo>
                    <a:cubicBezTo>
                      <a:pt x="3" y="40"/>
                      <a:pt x="3" y="40"/>
                      <a:pt x="3" y="40"/>
                    </a:cubicBezTo>
                    <a:moveTo>
                      <a:pt x="42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0"/>
                      <a:pt x="0" y="1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0" y="43"/>
                      <a:pt x="1" y="43"/>
                      <a:pt x="2" y="43"/>
                    </a:cubicBezTo>
                    <a:cubicBezTo>
                      <a:pt x="42" y="43"/>
                      <a:pt x="42" y="43"/>
                      <a:pt x="42" y="43"/>
                    </a:cubicBezTo>
                    <a:cubicBezTo>
                      <a:pt x="43" y="43"/>
                      <a:pt x="44" y="43"/>
                      <a:pt x="44" y="42"/>
                    </a:cubicBezTo>
                    <a:cubicBezTo>
                      <a:pt x="44" y="1"/>
                      <a:pt x="44" y="1"/>
                      <a:pt x="44" y="1"/>
                    </a:cubicBezTo>
                    <a:cubicBezTo>
                      <a:pt x="44" y="0"/>
                      <a:pt x="43" y="0"/>
                      <a:pt x="42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34" name="Freeform 32"/>
              <p:cNvSpPr>
                <a:spLocks/>
              </p:cNvSpPr>
              <p:nvPr/>
            </p:nvSpPr>
            <p:spPr bwMode="auto">
              <a:xfrm>
                <a:off x="7418388" y="4581525"/>
                <a:ext cx="77788" cy="44450"/>
              </a:xfrm>
              <a:custGeom>
                <a:avLst/>
                <a:gdLst>
                  <a:gd name="T0" fmla="*/ 15 w 32"/>
                  <a:gd name="T1" fmla="*/ 0 h 18"/>
                  <a:gd name="T2" fmla="*/ 11 w 32"/>
                  <a:gd name="T3" fmla="*/ 2 h 18"/>
                  <a:gd name="T4" fmla="*/ 0 w 32"/>
                  <a:gd name="T5" fmla="*/ 9 h 18"/>
                  <a:gd name="T6" fmla="*/ 0 w 32"/>
                  <a:gd name="T7" fmla="*/ 10 h 18"/>
                  <a:gd name="T8" fmla="*/ 15 w 32"/>
                  <a:gd name="T9" fmla="*/ 18 h 18"/>
                  <a:gd name="T10" fmla="*/ 16 w 32"/>
                  <a:gd name="T11" fmla="*/ 18 h 18"/>
                  <a:gd name="T12" fmla="*/ 16 w 32"/>
                  <a:gd name="T13" fmla="*/ 18 h 18"/>
                  <a:gd name="T14" fmla="*/ 32 w 32"/>
                  <a:gd name="T15" fmla="*/ 9 h 18"/>
                  <a:gd name="T16" fmla="*/ 19 w 32"/>
                  <a:gd name="T17" fmla="*/ 2 h 18"/>
                  <a:gd name="T18" fmla="*/ 15 w 32"/>
                  <a:gd name="T19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2" h="18">
                    <a:moveTo>
                      <a:pt x="15" y="0"/>
                    </a:moveTo>
                    <a:cubicBezTo>
                      <a:pt x="14" y="0"/>
                      <a:pt x="13" y="1"/>
                      <a:pt x="11" y="2"/>
                    </a:cubicBezTo>
                    <a:cubicBezTo>
                      <a:pt x="8" y="4"/>
                      <a:pt x="4" y="6"/>
                      <a:pt x="0" y="9"/>
                    </a:cubicBezTo>
                    <a:cubicBezTo>
                      <a:pt x="0" y="9"/>
                      <a:pt x="0" y="9"/>
                      <a:pt x="0" y="10"/>
                    </a:cubicBezTo>
                    <a:cubicBezTo>
                      <a:pt x="5" y="12"/>
                      <a:pt x="10" y="15"/>
                      <a:pt x="15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21" y="15"/>
                      <a:pt x="26" y="12"/>
                      <a:pt x="32" y="9"/>
                    </a:cubicBezTo>
                    <a:cubicBezTo>
                      <a:pt x="27" y="6"/>
                      <a:pt x="23" y="4"/>
                      <a:pt x="19" y="2"/>
                    </a:cubicBezTo>
                    <a:cubicBezTo>
                      <a:pt x="18" y="1"/>
                      <a:pt x="17" y="0"/>
                      <a:pt x="15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35" name="Freeform 33"/>
              <p:cNvSpPr>
                <a:spLocks noEditPoints="1"/>
              </p:cNvSpPr>
              <p:nvPr/>
            </p:nvSpPr>
            <p:spPr bwMode="auto">
              <a:xfrm>
                <a:off x="7696200" y="4792663"/>
                <a:ext cx="19050" cy="30163"/>
              </a:xfrm>
              <a:custGeom>
                <a:avLst/>
                <a:gdLst>
                  <a:gd name="T0" fmla="*/ 2 w 8"/>
                  <a:gd name="T1" fmla="*/ 6 h 12"/>
                  <a:gd name="T2" fmla="*/ 2 w 8"/>
                  <a:gd name="T3" fmla="*/ 2 h 12"/>
                  <a:gd name="T4" fmla="*/ 4 w 8"/>
                  <a:gd name="T5" fmla="*/ 2 h 12"/>
                  <a:gd name="T6" fmla="*/ 6 w 8"/>
                  <a:gd name="T7" fmla="*/ 4 h 12"/>
                  <a:gd name="T8" fmla="*/ 4 w 8"/>
                  <a:gd name="T9" fmla="*/ 6 h 12"/>
                  <a:gd name="T10" fmla="*/ 2 w 8"/>
                  <a:gd name="T11" fmla="*/ 6 h 12"/>
                  <a:gd name="T12" fmla="*/ 4 w 8"/>
                  <a:gd name="T13" fmla="*/ 0 h 12"/>
                  <a:gd name="T14" fmla="*/ 0 w 8"/>
                  <a:gd name="T15" fmla="*/ 0 h 12"/>
                  <a:gd name="T16" fmla="*/ 0 w 8"/>
                  <a:gd name="T17" fmla="*/ 12 h 12"/>
                  <a:gd name="T18" fmla="*/ 2 w 8"/>
                  <a:gd name="T19" fmla="*/ 12 h 12"/>
                  <a:gd name="T20" fmla="*/ 2 w 8"/>
                  <a:gd name="T21" fmla="*/ 8 h 12"/>
                  <a:gd name="T22" fmla="*/ 4 w 8"/>
                  <a:gd name="T23" fmla="*/ 8 h 12"/>
                  <a:gd name="T24" fmla="*/ 8 w 8"/>
                  <a:gd name="T25" fmla="*/ 4 h 12"/>
                  <a:gd name="T26" fmla="*/ 4 w 8"/>
                  <a:gd name="T27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" h="12">
                    <a:moveTo>
                      <a:pt x="2" y="6"/>
                    </a:moveTo>
                    <a:cubicBezTo>
                      <a:pt x="2" y="2"/>
                      <a:pt x="2" y="2"/>
                      <a:pt x="2" y="2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5" y="2"/>
                      <a:pt x="6" y="3"/>
                      <a:pt x="6" y="4"/>
                    </a:cubicBezTo>
                    <a:cubicBezTo>
                      <a:pt x="6" y="5"/>
                      <a:pt x="5" y="6"/>
                      <a:pt x="4" y="6"/>
                    </a:cubicBezTo>
                    <a:cubicBezTo>
                      <a:pt x="2" y="6"/>
                      <a:pt x="2" y="6"/>
                      <a:pt x="2" y="6"/>
                    </a:cubicBezTo>
                    <a:moveTo>
                      <a:pt x="4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4" y="8"/>
                      <a:pt x="4" y="8"/>
                      <a:pt x="4" y="8"/>
                    </a:cubicBezTo>
                    <a:cubicBezTo>
                      <a:pt x="6" y="8"/>
                      <a:pt x="8" y="7"/>
                      <a:pt x="8" y="4"/>
                    </a:cubicBezTo>
                    <a:cubicBezTo>
                      <a:pt x="8" y="1"/>
                      <a:pt x="6" y="0"/>
                      <a:pt x="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36" name="Freeform 34"/>
              <p:cNvSpPr>
                <a:spLocks/>
              </p:cNvSpPr>
              <p:nvPr/>
            </p:nvSpPr>
            <p:spPr bwMode="auto">
              <a:xfrm>
                <a:off x="7307263" y="4581525"/>
                <a:ext cx="79375" cy="44450"/>
              </a:xfrm>
              <a:custGeom>
                <a:avLst/>
                <a:gdLst>
                  <a:gd name="T0" fmla="*/ 16 w 32"/>
                  <a:gd name="T1" fmla="*/ 0 h 18"/>
                  <a:gd name="T2" fmla="*/ 15 w 32"/>
                  <a:gd name="T3" fmla="*/ 0 h 18"/>
                  <a:gd name="T4" fmla="*/ 0 w 32"/>
                  <a:gd name="T5" fmla="*/ 9 h 18"/>
                  <a:gd name="T6" fmla="*/ 16 w 32"/>
                  <a:gd name="T7" fmla="*/ 18 h 18"/>
                  <a:gd name="T8" fmla="*/ 16 w 32"/>
                  <a:gd name="T9" fmla="*/ 18 h 18"/>
                  <a:gd name="T10" fmla="*/ 17 w 32"/>
                  <a:gd name="T11" fmla="*/ 18 h 18"/>
                  <a:gd name="T12" fmla="*/ 31 w 32"/>
                  <a:gd name="T13" fmla="*/ 10 h 18"/>
                  <a:gd name="T14" fmla="*/ 32 w 32"/>
                  <a:gd name="T15" fmla="*/ 9 h 18"/>
                  <a:gd name="T16" fmla="*/ 17 w 32"/>
                  <a:gd name="T17" fmla="*/ 0 h 18"/>
                  <a:gd name="T18" fmla="*/ 16 w 32"/>
                  <a:gd name="T19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2" h="18">
                    <a:moveTo>
                      <a:pt x="16" y="0"/>
                    </a:moveTo>
                    <a:cubicBezTo>
                      <a:pt x="15" y="0"/>
                      <a:pt x="15" y="0"/>
                      <a:pt x="15" y="0"/>
                    </a:cubicBezTo>
                    <a:cubicBezTo>
                      <a:pt x="10" y="3"/>
                      <a:pt x="6" y="6"/>
                      <a:pt x="0" y="9"/>
                    </a:cubicBezTo>
                    <a:cubicBezTo>
                      <a:pt x="6" y="12"/>
                      <a:pt x="11" y="15"/>
                      <a:pt x="1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18"/>
                      <a:pt x="17" y="18"/>
                      <a:pt x="17" y="18"/>
                    </a:cubicBezTo>
                    <a:cubicBezTo>
                      <a:pt x="22" y="15"/>
                      <a:pt x="26" y="13"/>
                      <a:pt x="31" y="10"/>
                    </a:cubicBezTo>
                    <a:cubicBezTo>
                      <a:pt x="31" y="10"/>
                      <a:pt x="32" y="10"/>
                      <a:pt x="32" y="9"/>
                    </a:cubicBezTo>
                    <a:cubicBezTo>
                      <a:pt x="27" y="6"/>
                      <a:pt x="22" y="3"/>
                      <a:pt x="17" y="0"/>
                    </a:cubicBezTo>
                    <a:cubicBezTo>
                      <a:pt x="16" y="0"/>
                      <a:pt x="16" y="0"/>
                      <a:pt x="16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37" name="Freeform 35"/>
              <p:cNvSpPr>
                <a:spLocks noEditPoints="1"/>
              </p:cNvSpPr>
              <p:nvPr/>
            </p:nvSpPr>
            <p:spPr bwMode="auto">
              <a:xfrm>
                <a:off x="5994400" y="3611563"/>
                <a:ext cx="1931988" cy="1746250"/>
              </a:xfrm>
              <a:custGeom>
                <a:avLst/>
                <a:gdLst>
                  <a:gd name="T0" fmla="*/ 720 w 787"/>
                  <a:gd name="T1" fmla="*/ 458 h 711"/>
                  <a:gd name="T2" fmla="*/ 726 w 787"/>
                  <a:gd name="T3" fmla="*/ 475 h 711"/>
                  <a:gd name="T4" fmla="*/ 732 w 787"/>
                  <a:gd name="T5" fmla="*/ 486 h 711"/>
                  <a:gd name="T6" fmla="*/ 726 w 787"/>
                  <a:gd name="T7" fmla="*/ 497 h 711"/>
                  <a:gd name="T8" fmla="*/ 720 w 787"/>
                  <a:gd name="T9" fmla="*/ 515 h 711"/>
                  <a:gd name="T10" fmla="*/ 709 w 787"/>
                  <a:gd name="T11" fmla="*/ 519 h 711"/>
                  <a:gd name="T12" fmla="*/ 696 w 787"/>
                  <a:gd name="T13" fmla="*/ 519 h 711"/>
                  <a:gd name="T14" fmla="*/ 681 w 787"/>
                  <a:gd name="T15" fmla="*/ 515 h 711"/>
                  <a:gd name="T16" fmla="*/ 670 w 787"/>
                  <a:gd name="T17" fmla="*/ 507 h 711"/>
                  <a:gd name="T18" fmla="*/ 664 w 787"/>
                  <a:gd name="T19" fmla="*/ 496 h 711"/>
                  <a:gd name="T20" fmla="*/ 670 w 787"/>
                  <a:gd name="T21" fmla="*/ 485 h 711"/>
                  <a:gd name="T22" fmla="*/ 665 w 787"/>
                  <a:gd name="T23" fmla="*/ 469 h 711"/>
                  <a:gd name="T24" fmla="*/ 678 w 787"/>
                  <a:gd name="T25" fmla="*/ 454 h 711"/>
                  <a:gd name="T26" fmla="*/ 690 w 787"/>
                  <a:gd name="T27" fmla="*/ 454 h 711"/>
                  <a:gd name="T28" fmla="*/ 706 w 787"/>
                  <a:gd name="T29" fmla="*/ 458 h 711"/>
                  <a:gd name="T30" fmla="*/ 578 w 787"/>
                  <a:gd name="T31" fmla="*/ 427 h 711"/>
                  <a:gd name="T32" fmla="*/ 613 w 787"/>
                  <a:gd name="T33" fmla="*/ 403 h 711"/>
                  <a:gd name="T34" fmla="*/ 551 w 787"/>
                  <a:gd name="T35" fmla="*/ 436 h 711"/>
                  <a:gd name="T36" fmla="*/ 551 w 787"/>
                  <a:gd name="T37" fmla="*/ 394 h 711"/>
                  <a:gd name="T38" fmla="*/ 570 w 787"/>
                  <a:gd name="T39" fmla="*/ 424 h 711"/>
                  <a:gd name="T40" fmla="*/ 307 w 787"/>
                  <a:gd name="T41" fmla="*/ 402 h 711"/>
                  <a:gd name="T42" fmla="*/ 369 w 787"/>
                  <a:gd name="T43" fmla="*/ 445 h 711"/>
                  <a:gd name="T44" fmla="*/ 332 w 787"/>
                  <a:gd name="T45" fmla="*/ 433 h 711"/>
                  <a:gd name="T46" fmla="*/ 554 w 787"/>
                  <a:gd name="T47" fmla="*/ 386 h 711"/>
                  <a:gd name="T48" fmla="*/ 573 w 787"/>
                  <a:gd name="T49" fmla="*/ 356 h 711"/>
                  <a:gd name="T50" fmla="*/ 573 w 787"/>
                  <a:gd name="T51" fmla="*/ 398 h 711"/>
                  <a:gd name="T52" fmla="*/ 13 w 787"/>
                  <a:gd name="T53" fmla="*/ 507 h 711"/>
                  <a:gd name="T54" fmla="*/ 701 w 787"/>
                  <a:gd name="T55" fmla="*/ 347 h 711"/>
                  <a:gd name="T56" fmla="*/ 726 w 787"/>
                  <a:gd name="T57" fmla="*/ 345 h 711"/>
                  <a:gd name="T58" fmla="*/ 744 w 787"/>
                  <a:gd name="T59" fmla="*/ 353 h 711"/>
                  <a:gd name="T60" fmla="*/ 710 w 787"/>
                  <a:gd name="T61" fmla="*/ 291 h 711"/>
                  <a:gd name="T62" fmla="*/ 688 w 787"/>
                  <a:gd name="T63" fmla="*/ 308 h 711"/>
                  <a:gd name="T64" fmla="*/ 732 w 787"/>
                  <a:gd name="T65" fmla="*/ 291 h 711"/>
                  <a:gd name="T66" fmla="*/ 740 w 787"/>
                  <a:gd name="T67" fmla="*/ 320 h 711"/>
                  <a:gd name="T68" fmla="*/ 729 w 787"/>
                  <a:gd name="T69" fmla="*/ 310 h 711"/>
                  <a:gd name="T70" fmla="*/ 208 w 787"/>
                  <a:gd name="T71" fmla="*/ 220 h 711"/>
                  <a:gd name="T72" fmla="*/ 215 w 787"/>
                  <a:gd name="T73" fmla="*/ 223 h 711"/>
                  <a:gd name="T74" fmla="*/ 231 w 787"/>
                  <a:gd name="T75" fmla="*/ 220 h 711"/>
                  <a:gd name="T76" fmla="*/ 518 w 787"/>
                  <a:gd name="T77" fmla="*/ 200 h 711"/>
                  <a:gd name="T78" fmla="*/ 202 w 787"/>
                  <a:gd name="T79" fmla="*/ 200 h 711"/>
                  <a:gd name="T80" fmla="*/ 144 w 787"/>
                  <a:gd name="T81" fmla="*/ 235 h 711"/>
                  <a:gd name="T82" fmla="*/ 149 w 787"/>
                  <a:gd name="T83" fmla="*/ 239 h 711"/>
                  <a:gd name="T84" fmla="*/ 153 w 787"/>
                  <a:gd name="T85" fmla="*/ 240 h 711"/>
                  <a:gd name="T86" fmla="*/ 292 w 787"/>
                  <a:gd name="T87" fmla="*/ 402 h 711"/>
                  <a:gd name="T88" fmla="*/ 0 w 787"/>
                  <a:gd name="T89" fmla="*/ 317 h 711"/>
                  <a:gd name="T90" fmla="*/ 209 w 787"/>
                  <a:gd name="T91" fmla="*/ 408 h 711"/>
                  <a:gd name="T92" fmla="*/ 299 w 787"/>
                  <a:gd name="T93" fmla="*/ 541 h 711"/>
                  <a:gd name="T94" fmla="*/ 334 w 787"/>
                  <a:gd name="T95" fmla="*/ 684 h 711"/>
                  <a:gd name="T96" fmla="*/ 479 w 787"/>
                  <a:gd name="T97" fmla="*/ 526 h 711"/>
                  <a:gd name="T98" fmla="*/ 430 w 787"/>
                  <a:gd name="T99" fmla="*/ 504 h 711"/>
                  <a:gd name="T100" fmla="*/ 400 w 787"/>
                  <a:gd name="T101" fmla="*/ 473 h 711"/>
                  <a:gd name="T102" fmla="*/ 404 w 787"/>
                  <a:gd name="T103" fmla="*/ 409 h 711"/>
                  <a:gd name="T104" fmla="*/ 635 w 787"/>
                  <a:gd name="T105" fmla="*/ 518 h 711"/>
                  <a:gd name="T106" fmla="*/ 541 w 787"/>
                  <a:gd name="T107" fmla="*/ 477 h 711"/>
                  <a:gd name="T108" fmla="*/ 570 w 787"/>
                  <a:gd name="T109" fmla="*/ 327 h 711"/>
                  <a:gd name="T110" fmla="*/ 787 w 787"/>
                  <a:gd name="T111" fmla="*/ 320 h 711"/>
                  <a:gd name="T112" fmla="*/ 361 w 787"/>
                  <a:gd name="T113" fmla="*/ 308 h 711"/>
                  <a:gd name="T114" fmla="*/ 584 w 787"/>
                  <a:gd name="T115" fmla="*/ 239 h 711"/>
                  <a:gd name="T116" fmla="*/ 588 w 787"/>
                  <a:gd name="T117" fmla="*/ 238 h 711"/>
                  <a:gd name="T118" fmla="*/ 591 w 787"/>
                  <a:gd name="T119" fmla="*/ 235 h 711"/>
                  <a:gd name="T120" fmla="*/ 594 w 787"/>
                  <a:gd name="T121" fmla="*/ 232 h 711"/>
                  <a:gd name="T122" fmla="*/ 595 w 787"/>
                  <a:gd name="T123" fmla="*/ 228 h 711"/>
                  <a:gd name="T124" fmla="*/ 531 w 787"/>
                  <a:gd name="T125" fmla="*/ 200 h 7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787" h="711">
                    <a:moveTo>
                      <a:pt x="709" y="458"/>
                    </a:moveTo>
                    <a:cubicBezTo>
                      <a:pt x="715" y="458"/>
                      <a:pt x="715" y="458"/>
                      <a:pt x="715" y="458"/>
                    </a:cubicBezTo>
                    <a:cubicBezTo>
                      <a:pt x="715" y="454"/>
                      <a:pt x="715" y="454"/>
                      <a:pt x="715" y="454"/>
                    </a:cubicBezTo>
                    <a:cubicBezTo>
                      <a:pt x="715" y="453"/>
                      <a:pt x="716" y="452"/>
                      <a:pt x="717" y="452"/>
                    </a:cubicBezTo>
                    <a:cubicBezTo>
                      <a:pt x="718" y="452"/>
                      <a:pt x="718" y="453"/>
                      <a:pt x="718" y="454"/>
                    </a:cubicBezTo>
                    <a:cubicBezTo>
                      <a:pt x="718" y="458"/>
                      <a:pt x="718" y="458"/>
                      <a:pt x="718" y="458"/>
                    </a:cubicBezTo>
                    <a:cubicBezTo>
                      <a:pt x="720" y="458"/>
                      <a:pt x="720" y="458"/>
                      <a:pt x="720" y="458"/>
                    </a:cubicBezTo>
                    <a:cubicBezTo>
                      <a:pt x="723" y="458"/>
                      <a:pt x="726" y="461"/>
                      <a:pt x="726" y="465"/>
                    </a:cubicBezTo>
                    <a:cubicBezTo>
                      <a:pt x="726" y="466"/>
                      <a:pt x="726" y="466"/>
                      <a:pt x="726" y="466"/>
                    </a:cubicBezTo>
                    <a:cubicBezTo>
                      <a:pt x="731" y="466"/>
                      <a:pt x="731" y="466"/>
                      <a:pt x="731" y="466"/>
                    </a:cubicBezTo>
                    <a:cubicBezTo>
                      <a:pt x="732" y="466"/>
                      <a:pt x="732" y="467"/>
                      <a:pt x="732" y="468"/>
                    </a:cubicBezTo>
                    <a:cubicBezTo>
                      <a:pt x="732" y="469"/>
                      <a:pt x="732" y="469"/>
                      <a:pt x="731" y="469"/>
                    </a:cubicBezTo>
                    <a:cubicBezTo>
                      <a:pt x="726" y="469"/>
                      <a:pt x="726" y="469"/>
                      <a:pt x="726" y="469"/>
                    </a:cubicBezTo>
                    <a:cubicBezTo>
                      <a:pt x="726" y="475"/>
                      <a:pt x="726" y="475"/>
                      <a:pt x="726" y="475"/>
                    </a:cubicBezTo>
                    <a:cubicBezTo>
                      <a:pt x="731" y="475"/>
                      <a:pt x="731" y="475"/>
                      <a:pt x="731" y="475"/>
                    </a:cubicBezTo>
                    <a:cubicBezTo>
                      <a:pt x="732" y="475"/>
                      <a:pt x="732" y="476"/>
                      <a:pt x="732" y="477"/>
                    </a:cubicBezTo>
                    <a:cubicBezTo>
                      <a:pt x="732" y="478"/>
                      <a:pt x="732" y="479"/>
                      <a:pt x="731" y="479"/>
                    </a:cubicBezTo>
                    <a:cubicBezTo>
                      <a:pt x="726" y="479"/>
                      <a:pt x="726" y="479"/>
                      <a:pt x="726" y="479"/>
                    </a:cubicBezTo>
                    <a:cubicBezTo>
                      <a:pt x="726" y="485"/>
                      <a:pt x="726" y="485"/>
                      <a:pt x="726" y="485"/>
                    </a:cubicBezTo>
                    <a:cubicBezTo>
                      <a:pt x="731" y="485"/>
                      <a:pt x="731" y="485"/>
                      <a:pt x="731" y="485"/>
                    </a:cubicBezTo>
                    <a:cubicBezTo>
                      <a:pt x="732" y="485"/>
                      <a:pt x="732" y="486"/>
                      <a:pt x="732" y="486"/>
                    </a:cubicBezTo>
                    <a:cubicBezTo>
                      <a:pt x="732" y="487"/>
                      <a:pt x="732" y="488"/>
                      <a:pt x="731" y="488"/>
                    </a:cubicBezTo>
                    <a:cubicBezTo>
                      <a:pt x="726" y="488"/>
                      <a:pt x="726" y="488"/>
                      <a:pt x="726" y="488"/>
                    </a:cubicBezTo>
                    <a:cubicBezTo>
                      <a:pt x="726" y="494"/>
                      <a:pt x="726" y="494"/>
                      <a:pt x="726" y="494"/>
                    </a:cubicBezTo>
                    <a:cubicBezTo>
                      <a:pt x="731" y="494"/>
                      <a:pt x="731" y="494"/>
                      <a:pt x="731" y="494"/>
                    </a:cubicBezTo>
                    <a:cubicBezTo>
                      <a:pt x="732" y="494"/>
                      <a:pt x="732" y="495"/>
                      <a:pt x="732" y="496"/>
                    </a:cubicBezTo>
                    <a:cubicBezTo>
                      <a:pt x="732" y="497"/>
                      <a:pt x="732" y="497"/>
                      <a:pt x="731" y="497"/>
                    </a:cubicBezTo>
                    <a:cubicBezTo>
                      <a:pt x="726" y="497"/>
                      <a:pt x="726" y="497"/>
                      <a:pt x="726" y="497"/>
                    </a:cubicBezTo>
                    <a:cubicBezTo>
                      <a:pt x="726" y="504"/>
                      <a:pt x="726" y="504"/>
                      <a:pt x="726" y="504"/>
                    </a:cubicBezTo>
                    <a:cubicBezTo>
                      <a:pt x="731" y="504"/>
                      <a:pt x="731" y="504"/>
                      <a:pt x="731" y="504"/>
                    </a:cubicBezTo>
                    <a:cubicBezTo>
                      <a:pt x="732" y="504"/>
                      <a:pt x="732" y="504"/>
                      <a:pt x="732" y="505"/>
                    </a:cubicBezTo>
                    <a:cubicBezTo>
                      <a:pt x="732" y="506"/>
                      <a:pt x="732" y="507"/>
                      <a:pt x="731" y="507"/>
                    </a:cubicBezTo>
                    <a:cubicBezTo>
                      <a:pt x="726" y="507"/>
                      <a:pt x="726" y="507"/>
                      <a:pt x="726" y="507"/>
                    </a:cubicBezTo>
                    <a:cubicBezTo>
                      <a:pt x="726" y="508"/>
                      <a:pt x="726" y="508"/>
                      <a:pt x="726" y="508"/>
                    </a:cubicBezTo>
                    <a:cubicBezTo>
                      <a:pt x="726" y="512"/>
                      <a:pt x="723" y="515"/>
                      <a:pt x="720" y="515"/>
                    </a:cubicBezTo>
                    <a:cubicBezTo>
                      <a:pt x="718" y="515"/>
                      <a:pt x="718" y="515"/>
                      <a:pt x="718" y="515"/>
                    </a:cubicBezTo>
                    <a:cubicBezTo>
                      <a:pt x="718" y="519"/>
                      <a:pt x="718" y="519"/>
                      <a:pt x="718" y="519"/>
                    </a:cubicBezTo>
                    <a:cubicBezTo>
                      <a:pt x="718" y="520"/>
                      <a:pt x="718" y="521"/>
                      <a:pt x="717" y="521"/>
                    </a:cubicBezTo>
                    <a:cubicBezTo>
                      <a:pt x="716" y="521"/>
                      <a:pt x="715" y="520"/>
                      <a:pt x="715" y="519"/>
                    </a:cubicBezTo>
                    <a:cubicBezTo>
                      <a:pt x="715" y="515"/>
                      <a:pt x="715" y="515"/>
                      <a:pt x="715" y="515"/>
                    </a:cubicBezTo>
                    <a:cubicBezTo>
                      <a:pt x="709" y="515"/>
                      <a:pt x="709" y="515"/>
                      <a:pt x="709" y="515"/>
                    </a:cubicBezTo>
                    <a:cubicBezTo>
                      <a:pt x="709" y="519"/>
                      <a:pt x="709" y="519"/>
                      <a:pt x="709" y="519"/>
                    </a:cubicBezTo>
                    <a:cubicBezTo>
                      <a:pt x="709" y="520"/>
                      <a:pt x="708" y="521"/>
                      <a:pt x="707" y="521"/>
                    </a:cubicBezTo>
                    <a:cubicBezTo>
                      <a:pt x="706" y="521"/>
                      <a:pt x="706" y="520"/>
                      <a:pt x="706" y="519"/>
                    </a:cubicBezTo>
                    <a:cubicBezTo>
                      <a:pt x="706" y="515"/>
                      <a:pt x="706" y="515"/>
                      <a:pt x="706" y="515"/>
                    </a:cubicBezTo>
                    <a:cubicBezTo>
                      <a:pt x="700" y="515"/>
                      <a:pt x="700" y="515"/>
                      <a:pt x="700" y="515"/>
                    </a:cubicBezTo>
                    <a:cubicBezTo>
                      <a:pt x="700" y="519"/>
                      <a:pt x="700" y="519"/>
                      <a:pt x="700" y="519"/>
                    </a:cubicBezTo>
                    <a:cubicBezTo>
                      <a:pt x="700" y="520"/>
                      <a:pt x="699" y="521"/>
                      <a:pt x="698" y="521"/>
                    </a:cubicBezTo>
                    <a:cubicBezTo>
                      <a:pt x="697" y="521"/>
                      <a:pt x="696" y="520"/>
                      <a:pt x="696" y="519"/>
                    </a:cubicBezTo>
                    <a:cubicBezTo>
                      <a:pt x="696" y="515"/>
                      <a:pt x="696" y="515"/>
                      <a:pt x="696" y="515"/>
                    </a:cubicBezTo>
                    <a:cubicBezTo>
                      <a:pt x="690" y="515"/>
                      <a:pt x="690" y="515"/>
                      <a:pt x="690" y="515"/>
                    </a:cubicBezTo>
                    <a:cubicBezTo>
                      <a:pt x="690" y="519"/>
                      <a:pt x="690" y="519"/>
                      <a:pt x="690" y="519"/>
                    </a:cubicBezTo>
                    <a:cubicBezTo>
                      <a:pt x="690" y="520"/>
                      <a:pt x="689" y="521"/>
                      <a:pt x="689" y="521"/>
                    </a:cubicBezTo>
                    <a:cubicBezTo>
                      <a:pt x="688" y="521"/>
                      <a:pt x="687" y="520"/>
                      <a:pt x="687" y="519"/>
                    </a:cubicBezTo>
                    <a:cubicBezTo>
                      <a:pt x="687" y="515"/>
                      <a:pt x="687" y="515"/>
                      <a:pt x="687" y="515"/>
                    </a:cubicBezTo>
                    <a:cubicBezTo>
                      <a:pt x="681" y="515"/>
                      <a:pt x="681" y="515"/>
                      <a:pt x="681" y="515"/>
                    </a:cubicBezTo>
                    <a:cubicBezTo>
                      <a:pt x="681" y="519"/>
                      <a:pt x="681" y="519"/>
                      <a:pt x="681" y="519"/>
                    </a:cubicBezTo>
                    <a:cubicBezTo>
                      <a:pt x="681" y="520"/>
                      <a:pt x="680" y="521"/>
                      <a:pt x="679" y="521"/>
                    </a:cubicBezTo>
                    <a:cubicBezTo>
                      <a:pt x="678" y="521"/>
                      <a:pt x="678" y="520"/>
                      <a:pt x="678" y="519"/>
                    </a:cubicBezTo>
                    <a:cubicBezTo>
                      <a:pt x="678" y="515"/>
                      <a:pt x="678" y="515"/>
                      <a:pt x="678" y="515"/>
                    </a:cubicBezTo>
                    <a:cubicBezTo>
                      <a:pt x="676" y="515"/>
                      <a:pt x="676" y="515"/>
                      <a:pt x="676" y="515"/>
                    </a:cubicBezTo>
                    <a:cubicBezTo>
                      <a:pt x="673" y="515"/>
                      <a:pt x="670" y="512"/>
                      <a:pt x="670" y="508"/>
                    </a:cubicBezTo>
                    <a:cubicBezTo>
                      <a:pt x="670" y="507"/>
                      <a:pt x="670" y="507"/>
                      <a:pt x="670" y="507"/>
                    </a:cubicBezTo>
                    <a:cubicBezTo>
                      <a:pt x="665" y="507"/>
                      <a:pt x="665" y="507"/>
                      <a:pt x="665" y="507"/>
                    </a:cubicBezTo>
                    <a:cubicBezTo>
                      <a:pt x="664" y="507"/>
                      <a:pt x="664" y="506"/>
                      <a:pt x="664" y="505"/>
                    </a:cubicBezTo>
                    <a:cubicBezTo>
                      <a:pt x="664" y="504"/>
                      <a:pt x="664" y="504"/>
                      <a:pt x="665" y="504"/>
                    </a:cubicBezTo>
                    <a:cubicBezTo>
                      <a:pt x="670" y="504"/>
                      <a:pt x="670" y="504"/>
                      <a:pt x="670" y="504"/>
                    </a:cubicBezTo>
                    <a:cubicBezTo>
                      <a:pt x="670" y="497"/>
                      <a:pt x="670" y="497"/>
                      <a:pt x="670" y="497"/>
                    </a:cubicBezTo>
                    <a:cubicBezTo>
                      <a:pt x="665" y="497"/>
                      <a:pt x="665" y="497"/>
                      <a:pt x="665" y="497"/>
                    </a:cubicBezTo>
                    <a:cubicBezTo>
                      <a:pt x="664" y="497"/>
                      <a:pt x="664" y="497"/>
                      <a:pt x="664" y="496"/>
                    </a:cubicBezTo>
                    <a:cubicBezTo>
                      <a:pt x="664" y="495"/>
                      <a:pt x="664" y="494"/>
                      <a:pt x="665" y="494"/>
                    </a:cubicBezTo>
                    <a:cubicBezTo>
                      <a:pt x="670" y="494"/>
                      <a:pt x="670" y="494"/>
                      <a:pt x="670" y="494"/>
                    </a:cubicBezTo>
                    <a:cubicBezTo>
                      <a:pt x="670" y="488"/>
                      <a:pt x="670" y="488"/>
                      <a:pt x="670" y="488"/>
                    </a:cubicBezTo>
                    <a:cubicBezTo>
                      <a:pt x="665" y="488"/>
                      <a:pt x="665" y="488"/>
                      <a:pt x="665" y="488"/>
                    </a:cubicBezTo>
                    <a:cubicBezTo>
                      <a:pt x="664" y="488"/>
                      <a:pt x="664" y="487"/>
                      <a:pt x="664" y="486"/>
                    </a:cubicBezTo>
                    <a:cubicBezTo>
                      <a:pt x="664" y="486"/>
                      <a:pt x="664" y="485"/>
                      <a:pt x="665" y="485"/>
                    </a:cubicBezTo>
                    <a:cubicBezTo>
                      <a:pt x="670" y="485"/>
                      <a:pt x="670" y="485"/>
                      <a:pt x="670" y="485"/>
                    </a:cubicBezTo>
                    <a:cubicBezTo>
                      <a:pt x="670" y="479"/>
                      <a:pt x="670" y="479"/>
                      <a:pt x="670" y="479"/>
                    </a:cubicBezTo>
                    <a:cubicBezTo>
                      <a:pt x="665" y="479"/>
                      <a:pt x="665" y="479"/>
                      <a:pt x="665" y="479"/>
                    </a:cubicBezTo>
                    <a:cubicBezTo>
                      <a:pt x="664" y="479"/>
                      <a:pt x="664" y="478"/>
                      <a:pt x="664" y="477"/>
                    </a:cubicBezTo>
                    <a:cubicBezTo>
                      <a:pt x="664" y="476"/>
                      <a:pt x="664" y="475"/>
                      <a:pt x="665" y="475"/>
                    </a:cubicBezTo>
                    <a:cubicBezTo>
                      <a:pt x="670" y="475"/>
                      <a:pt x="670" y="475"/>
                      <a:pt x="670" y="475"/>
                    </a:cubicBezTo>
                    <a:cubicBezTo>
                      <a:pt x="670" y="469"/>
                      <a:pt x="670" y="469"/>
                      <a:pt x="670" y="469"/>
                    </a:cubicBezTo>
                    <a:cubicBezTo>
                      <a:pt x="665" y="469"/>
                      <a:pt x="665" y="469"/>
                      <a:pt x="665" y="469"/>
                    </a:cubicBezTo>
                    <a:cubicBezTo>
                      <a:pt x="664" y="469"/>
                      <a:pt x="664" y="469"/>
                      <a:pt x="664" y="468"/>
                    </a:cubicBezTo>
                    <a:cubicBezTo>
                      <a:pt x="664" y="467"/>
                      <a:pt x="664" y="466"/>
                      <a:pt x="665" y="466"/>
                    </a:cubicBezTo>
                    <a:cubicBezTo>
                      <a:pt x="670" y="466"/>
                      <a:pt x="670" y="466"/>
                      <a:pt x="670" y="466"/>
                    </a:cubicBezTo>
                    <a:cubicBezTo>
                      <a:pt x="670" y="465"/>
                      <a:pt x="670" y="465"/>
                      <a:pt x="670" y="465"/>
                    </a:cubicBezTo>
                    <a:cubicBezTo>
                      <a:pt x="670" y="461"/>
                      <a:pt x="673" y="458"/>
                      <a:pt x="676" y="458"/>
                    </a:cubicBezTo>
                    <a:cubicBezTo>
                      <a:pt x="678" y="458"/>
                      <a:pt x="678" y="458"/>
                      <a:pt x="678" y="458"/>
                    </a:cubicBezTo>
                    <a:cubicBezTo>
                      <a:pt x="678" y="454"/>
                      <a:pt x="678" y="454"/>
                      <a:pt x="678" y="454"/>
                    </a:cubicBezTo>
                    <a:cubicBezTo>
                      <a:pt x="678" y="453"/>
                      <a:pt x="678" y="452"/>
                      <a:pt x="679" y="452"/>
                    </a:cubicBezTo>
                    <a:cubicBezTo>
                      <a:pt x="680" y="452"/>
                      <a:pt x="681" y="453"/>
                      <a:pt x="681" y="454"/>
                    </a:cubicBezTo>
                    <a:cubicBezTo>
                      <a:pt x="681" y="458"/>
                      <a:pt x="681" y="458"/>
                      <a:pt x="681" y="458"/>
                    </a:cubicBezTo>
                    <a:cubicBezTo>
                      <a:pt x="687" y="458"/>
                      <a:pt x="687" y="458"/>
                      <a:pt x="687" y="458"/>
                    </a:cubicBezTo>
                    <a:cubicBezTo>
                      <a:pt x="687" y="454"/>
                      <a:pt x="687" y="454"/>
                      <a:pt x="687" y="454"/>
                    </a:cubicBezTo>
                    <a:cubicBezTo>
                      <a:pt x="687" y="453"/>
                      <a:pt x="688" y="452"/>
                      <a:pt x="689" y="452"/>
                    </a:cubicBezTo>
                    <a:cubicBezTo>
                      <a:pt x="689" y="452"/>
                      <a:pt x="690" y="453"/>
                      <a:pt x="690" y="454"/>
                    </a:cubicBezTo>
                    <a:cubicBezTo>
                      <a:pt x="690" y="458"/>
                      <a:pt x="690" y="458"/>
                      <a:pt x="690" y="458"/>
                    </a:cubicBezTo>
                    <a:cubicBezTo>
                      <a:pt x="696" y="458"/>
                      <a:pt x="696" y="458"/>
                      <a:pt x="696" y="458"/>
                    </a:cubicBezTo>
                    <a:cubicBezTo>
                      <a:pt x="696" y="454"/>
                      <a:pt x="696" y="454"/>
                      <a:pt x="696" y="454"/>
                    </a:cubicBezTo>
                    <a:cubicBezTo>
                      <a:pt x="696" y="453"/>
                      <a:pt x="697" y="452"/>
                      <a:pt x="698" y="452"/>
                    </a:cubicBezTo>
                    <a:cubicBezTo>
                      <a:pt x="699" y="452"/>
                      <a:pt x="700" y="453"/>
                      <a:pt x="700" y="454"/>
                    </a:cubicBezTo>
                    <a:cubicBezTo>
                      <a:pt x="700" y="458"/>
                      <a:pt x="700" y="458"/>
                      <a:pt x="700" y="458"/>
                    </a:cubicBezTo>
                    <a:cubicBezTo>
                      <a:pt x="706" y="458"/>
                      <a:pt x="706" y="458"/>
                      <a:pt x="706" y="458"/>
                    </a:cubicBezTo>
                    <a:cubicBezTo>
                      <a:pt x="706" y="454"/>
                      <a:pt x="706" y="454"/>
                      <a:pt x="706" y="454"/>
                    </a:cubicBezTo>
                    <a:cubicBezTo>
                      <a:pt x="706" y="453"/>
                      <a:pt x="706" y="452"/>
                      <a:pt x="707" y="452"/>
                    </a:cubicBezTo>
                    <a:cubicBezTo>
                      <a:pt x="708" y="452"/>
                      <a:pt x="709" y="453"/>
                      <a:pt x="709" y="454"/>
                    </a:cubicBezTo>
                    <a:cubicBezTo>
                      <a:pt x="709" y="458"/>
                      <a:pt x="709" y="458"/>
                      <a:pt x="709" y="458"/>
                    </a:cubicBezTo>
                    <a:moveTo>
                      <a:pt x="595" y="436"/>
                    </a:moveTo>
                    <a:cubicBezTo>
                      <a:pt x="595" y="436"/>
                      <a:pt x="594" y="436"/>
                      <a:pt x="594" y="436"/>
                    </a:cubicBezTo>
                    <a:cubicBezTo>
                      <a:pt x="589" y="433"/>
                      <a:pt x="583" y="430"/>
                      <a:pt x="578" y="427"/>
                    </a:cubicBezTo>
                    <a:cubicBezTo>
                      <a:pt x="577" y="426"/>
                      <a:pt x="577" y="425"/>
                      <a:pt x="577" y="424"/>
                    </a:cubicBezTo>
                    <a:cubicBezTo>
                      <a:pt x="576" y="418"/>
                      <a:pt x="576" y="412"/>
                      <a:pt x="577" y="406"/>
                    </a:cubicBezTo>
                    <a:cubicBezTo>
                      <a:pt x="577" y="405"/>
                      <a:pt x="577" y="404"/>
                      <a:pt x="578" y="403"/>
                    </a:cubicBezTo>
                    <a:cubicBezTo>
                      <a:pt x="583" y="400"/>
                      <a:pt x="589" y="397"/>
                      <a:pt x="594" y="394"/>
                    </a:cubicBezTo>
                    <a:cubicBezTo>
                      <a:pt x="594" y="394"/>
                      <a:pt x="595" y="394"/>
                      <a:pt x="595" y="394"/>
                    </a:cubicBezTo>
                    <a:cubicBezTo>
                      <a:pt x="596" y="394"/>
                      <a:pt x="596" y="394"/>
                      <a:pt x="597" y="394"/>
                    </a:cubicBezTo>
                    <a:cubicBezTo>
                      <a:pt x="602" y="397"/>
                      <a:pt x="607" y="400"/>
                      <a:pt x="613" y="403"/>
                    </a:cubicBezTo>
                    <a:cubicBezTo>
                      <a:pt x="614" y="404"/>
                      <a:pt x="614" y="405"/>
                      <a:pt x="614" y="406"/>
                    </a:cubicBezTo>
                    <a:cubicBezTo>
                      <a:pt x="614" y="409"/>
                      <a:pt x="614" y="412"/>
                      <a:pt x="614" y="415"/>
                    </a:cubicBezTo>
                    <a:cubicBezTo>
                      <a:pt x="614" y="418"/>
                      <a:pt x="615" y="421"/>
                      <a:pt x="614" y="424"/>
                    </a:cubicBezTo>
                    <a:cubicBezTo>
                      <a:pt x="614" y="425"/>
                      <a:pt x="614" y="426"/>
                      <a:pt x="613" y="427"/>
                    </a:cubicBezTo>
                    <a:cubicBezTo>
                      <a:pt x="608" y="430"/>
                      <a:pt x="602" y="433"/>
                      <a:pt x="597" y="436"/>
                    </a:cubicBezTo>
                    <a:cubicBezTo>
                      <a:pt x="597" y="436"/>
                      <a:pt x="596" y="436"/>
                      <a:pt x="595" y="436"/>
                    </a:cubicBezTo>
                    <a:moveTo>
                      <a:pt x="551" y="436"/>
                    </a:moveTo>
                    <a:cubicBezTo>
                      <a:pt x="551" y="436"/>
                      <a:pt x="550" y="436"/>
                      <a:pt x="550" y="436"/>
                    </a:cubicBezTo>
                    <a:cubicBezTo>
                      <a:pt x="544" y="433"/>
                      <a:pt x="539" y="430"/>
                      <a:pt x="534" y="427"/>
                    </a:cubicBezTo>
                    <a:cubicBezTo>
                      <a:pt x="533" y="426"/>
                      <a:pt x="532" y="425"/>
                      <a:pt x="532" y="424"/>
                    </a:cubicBezTo>
                    <a:cubicBezTo>
                      <a:pt x="532" y="418"/>
                      <a:pt x="532" y="412"/>
                      <a:pt x="532" y="406"/>
                    </a:cubicBezTo>
                    <a:cubicBezTo>
                      <a:pt x="532" y="405"/>
                      <a:pt x="533" y="404"/>
                      <a:pt x="534" y="403"/>
                    </a:cubicBezTo>
                    <a:cubicBezTo>
                      <a:pt x="539" y="400"/>
                      <a:pt x="544" y="397"/>
                      <a:pt x="550" y="394"/>
                    </a:cubicBezTo>
                    <a:cubicBezTo>
                      <a:pt x="550" y="394"/>
                      <a:pt x="551" y="394"/>
                      <a:pt x="551" y="394"/>
                    </a:cubicBezTo>
                    <a:cubicBezTo>
                      <a:pt x="552" y="394"/>
                      <a:pt x="552" y="394"/>
                      <a:pt x="552" y="394"/>
                    </a:cubicBezTo>
                    <a:cubicBezTo>
                      <a:pt x="558" y="397"/>
                      <a:pt x="563" y="400"/>
                      <a:pt x="568" y="403"/>
                    </a:cubicBezTo>
                    <a:cubicBezTo>
                      <a:pt x="570" y="404"/>
                      <a:pt x="570" y="405"/>
                      <a:pt x="570" y="406"/>
                    </a:cubicBezTo>
                    <a:cubicBezTo>
                      <a:pt x="570" y="408"/>
                      <a:pt x="570" y="409"/>
                      <a:pt x="570" y="411"/>
                    </a:cubicBezTo>
                    <a:cubicBezTo>
                      <a:pt x="570" y="412"/>
                      <a:pt x="570" y="414"/>
                      <a:pt x="570" y="415"/>
                    </a:cubicBezTo>
                    <a:cubicBezTo>
                      <a:pt x="570" y="417"/>
                      <a:pt x="570" y="418"/>
                      <a:pt x="570" y="419"/>
                    </a:cubicBezTo>
                    <a:cubicBezTo>
                      <a:pt x="570" y="421"/>
                      <a:pt x="570" y="422"/>
                      <a:pt x="570" y="424"/>
                    </a:cubicBezTo>
                    <a:cubicBezTo>
                      <a:pt x="570" y="425"/>
                      <a:pt x="570" y="426"/>
                      <a:pt x="568" y="427"/>
                    </a:cubicBezTo>
                    <a:cubicBezTo>
                      <a:pt x="563" y="430"/>
                      <a:pt x="558" y="433"/>
                      <a:pt x="553" y="436"/>
                    </a:cubicBezTo>
                    <a:cubicBezTo>
                      <a:pt x="552" y="436"/>
                      <a:pt x="552" y="436"/>
                      <a:pt x="551" y="436"/>
                    </a:cubicBezTo>
                    <a:moveTo>
                      <a:pt x="332" y="448"/>
                    </a:moveTo>
                    <a:cubicBezTo>
                      <a:pt x="317" y="442"/>
                      <a:pt x="306" y="427"/>
                      <a:pt x="306" y="409"/>
                    </a:cubicBezTo>
                    <a:cubicBezTo>
                      <a:pt x="306" y="409"/>
                      <a:pt x="306" y="408"/>
                      <a:pt x="306" y="408"/>
                    </a:cubicBezTo>
                    <a:cubicBezTo>
                      <a:pt x="306" y="406"/>
                      <a:pt x="306" y="404"/>
                      <a:pt x="307" y="402"/>
                    </a:cubicBezTo>
                    <a:cubicBezTo>
                      <a:pt x="310" y="382"/>
                      <a:pt x="327" y="367"/>
                      <a:pt x="348" y="367"/>
                    </a:cubicBezTo>
                    <a:cubicBezTo>
                      <a:pt x="350" y="367"/>
                      <a:pt x="353" y="367"/>
                      <a:pt x="355" y="368"/>
                    </a:cubicBezTo>
                    <a:cubicBezTo>
                      <a:pt x="357" y="368"/>
                      <a:pt x="359" y="369"/>
                      <a:pt x="361" y="369"/>
                    </a:cubicBezTo>
                    <a:cubicBezTo>
                      <a:pt x="373" y="373"/>
                      <a:pt x="382" y="382"/>
                      <a:pt x="387" y="394"/>
                    </a:cubicBezTo>
                    <a:cubicBezTo>
                      <a:pt x="388" y="395"/>
                      <a:pt x="388" y="397"/>
                      <a:pt x="388" y="398"/>
                    </a:cubicBezTo>
                    <a:cubicBezTo>
                      <a:pt x="389" y="402"/>
                      <a:pt x="390" y="405"/>
                      <a:pt x="390" y="409"/>
                    </a:cubicBezTo>
                    <a:cubicBezTo>
                      <a:pt x="390" y="425"/>
                      <a:pt x="381" y="438"/>
                      <a:pt x="369" y="445"/>
                    </a:cubicBezTo>
                    <a:cubicBezTo>
                      <a:pt x="369" y="436"/>
                      <a:pt x="369" y="436"/>
                      <a:pt x="369" y="436"/>
                    </a:cubicBezTo>
                    <a:cubicBezTo>
                      <a:pt x="369" y="436"/>
                      <a:pt x="369" y="436"/>
                      <a:pt x="369" y="436"/>
                    </a:cubicBezTo>
                    <a:cubicBezTo>
                      <a:pt x="369" y="435"/>
                      <a:pt x="369" y="434"/>
                      <a:pt x="369" y="433"/>
                    </a:cubicBezTo>
                    <a:cubicBezTo>
                      <a:pt x="369" y="424"/>
                      <a:pt x="369" y="424"/>
                      <a:pt x="369" y="424"/>
                    </a:cubicBezTo>
                    <a:cubicBezTo>
                      <a:pt x="369" y="414"/>
                      <a:pt x="361" y="406"/>
                      <a:pt x="350" y="406"/>
                    </a:cubicBezTo>
                    <a:cubicBezTo>
                      <a:pt x="340" y="406"/>
                      <a:pt x="332" y="414"/>
                      <a:pt x="332" y="424"/>
                    </a:cubicBezTo>
                    <a:cubicBezTo>
                      <a:pt x="332" y="433"/>
                      <a:pt x="332" y="433"/>
                      <a:pt x="332" y="433"/>
                    </a:cubicBezTo>
                    <a:cubicBezTo>
                      <a:pt x="332" y="434"/>
                      <a:pt x="332" y="435"/>
                      <a:pt x="332" y="436"/>
                    </a:cubicBezTo>
                    <a:cubicBezTo>
                      <a:pt x="332" y="436"/>
                      <a:pt x="332" y="436"/>
                      <a:pt x="332" y="436"/>
                    </a:cubicBezTo>
                    <a:cubicBezTo>
                      <a:pt x="332" y="448"/>
                      <a:pt x="332" y="448"/>
                      <a:pt x="332" y="448"/>
                    </a:cubicBezTo>
                    <a:moveTo>
                      <a:pt x="573" y="398"/>
                    </a:moveTo>
                    <a:cubicBezTo>
                      <a:pt x="573" y="398"/>
                      <a:pt x="572" y="398"/>
                      <a:pt x="572" y="398"/>
                    </a:cubicBezTo>
                    <a:cubicBezTo>
                      <a:pt x="566" y="395"/>
                      <a:pt x="561" y="392"/>
                      <a:pt x="556" y="389"/>
                    </a:cubicBezTo>
                    <a:cubicBezTo>
                      <a:pt x="555" y="388"/>
                      <a:pt x="554" y="387"/>
                      <a:pt x="554" y="386"/>
                    </a:cubicBezTo>
                    <a:cubicBezTo>
                      <a:pt x="554" y="384"/>
                      <a:pt x="554" y="383"/>
                      <a:pt x="554" y="381"/>
                    </a:cubicBezTo>
                    <a:cubicBezTo>
                      <a:pt x="554" y="380"/>
                      <a:pt x="554" y="378"/>
                      <a:pt x="554" y="377"/>
                    </a:cubicBezTo>
                    <a:cubicBezTo>
                      <a:pt x="554" y="375"/>
                      <a:pt x="554" y="374"/>
                      <a:pt x="554" y="372"/>
                    </a:cubicBezTo>
                    <a:cubicBezTo>
                      <a:pt x="554" y="371"/>
                      <a:pt x="554" y="369"/>
                      <a:pt x="554" y="368"/>
                    </a:cubicBezTo>
                    <a:cubicBezTo>
                      <a:pt x="554" y="367"/>
                      <a:pt x="555" y="366"/>
                      <a:pt x="556" y="365"/>
                    </a:cubicBezTo>
                    <a:cubicBezTo>
                      <a:pt x="561" y="362"/>
                      <a:pt x="566" y="359"/>
                      <a:pt x="571" y="356"/>
                    </a:cubicBezTo>
                    <a:cubicBezTo>
                      <a:pt x="572" y="356"/>
                      <a:pt x="573" y="356"/>
                      <a:pt x="573" y="356"/>
                    </a:cubicBezTo>
                    <a:cubicBezTo>
                      <a:pt x="574" y="356"/>
                      <a:pt x="575" y="356"/>
                      <a:pt x="575" y="356"/>
                    </a:cubicBezTo>
                    <a:cubicBezTo>
                      <a:pt x="580" y="359"/>
                      <a:pt x="585" y="362"/>
                      <a:pt x="591" y="365"/>
                    </a:cubicBezTo>
                    <a:cubicBezTo>
                      <a:pt x="591" y="366"/>
                      <a:pt x="592" y="367"/>
                      <a:pt x="592" y="368"/>
                    </a:cubicBezTo>
                    <a:cubicBezTo>
                      <a:pt x="592" y="374"/>
                      <a:pt x="592" y="380"/>
                      <a:pt x="592" y="386"/>
                    </a:cubicBezTo>
                    <a:cubicBezTo>
                      <a:pt x="592" y="387"/>
                      <a:pt x="591" y="388"/>
                      <a:pt x="591" y="389"/>
                    </a:cubicBezTo>
                    <a:cubicBezTo>
                      <a:pt x="585" y="392"/>
                      <a:pt x="580" y="395"/>
                      <a:pt x="575" y="398"/>
                    </a:cubicBezTo>
                    <a:cubicBezTo>
                      <a:pt x="575" y="398"/>
                      <a:pt x="574" y="398"/>
                      <a:pt x="573" y="398"/>
                    </a:cubicBezTo>
                    <a:moveTo>
                      <a:pt x="13" y="507"/>
                    </a:moveTo>
                    <a:cubicBezTo>
                      <a:pt x="13" y="338"/>
                      <a:pt x="13" y="338"/>
                      <a:pt x="13" y="338"/>
                    </a:cubicBezTo>
                    <a:cubicBezTo>
                      <a:pt x="80" y="338"/>
                      <a:pt x="80" y="338"/>
                      <a:pt x="80" y="338"/>
                    </a:cubicBezTo>
                    <a:cubicBezTo>
                      <a:pt x="129" y="338"/>
                      <a:pt x="129" y="338"/>
                      <a:pt x="129" y="338"/>
                    </a:cubicBezTo>
                    <a:cubicBezTo>
                      <a:pt x="129" y="343"/>
                      <a:pt x="129" y="343"/>
                      <a:pt x="129" y="343"/>
                    </a:cubicBezTo>
                    <a:cubicBezTo>
                      <a:pt x="129" y="507"/>
                      <a:pt x="129" y="507"/>
                      <a:pt x="129" y="507"/>
                    </a:cubicBezTo>
                    <a:cubicBezTo>
                      <a:pt x="13" y="507"/>
                      <a:pt x="13" y="507"/>
                      <a:pt x="13" y="507"/>
                    </a:cubicBezTo>
                    <a:moveTo>
                      <a:pt x="695" y="353"/>
                    </a:moveTo>
                    <a:cubicBezTo>
                      <a:pt x="702" y="330"/>
                      <a:pt x="702" y="330"/>
                      <a:pt x="702" y="330"/>
                    </a:cubicBezTo>
                    <a:cubicBezTo>
                      <a:pt x="708" y="330"/>
                      <a:pt x="708" y="330"/>
                      <a:pt x="708" y="330"/>
                    </a:cubicBezTo>
                    <a:cubicBezTo>
                      <a:pt x="715" y="353"/>
                      <a:pt x="715" y="353"/>
                      <a:pt x="715" y="353"/>
                    </a:cubicBezTo>
                    <a:cubicBezTo>
                      <a:pt x="711" y="353"/>
                      <a:pt x="711" y="353"/>
                      <a:pt x="711" y="353"/>
                    </a:cubicBezTo>
                    <a:cubicBezTo>
                      <a:pt x="709" y="347"/>
                      <a:pt x="709" y="347"/>
                      <a:pt x="709" y="347"/>
                    </a:cubicBezTo>
                    <a:cubicBezTo>
                      <a:pt x="701" y="347"/>
                      <a:pt x="701" y="347"/>
                      <a:pt x="701" y="347"/>
                    </a:cubicBezTo>
                    <a:cubicBezTo>
                      <a:pt x="700" y="353"/>
                      <a:pt x="700" y="353"/>
                      <a:pt x="700" y="353"/>
                    </a:cubicBezTo>
                    <a:cubicBezTo>
                      <a:pt x="695" y="353"/>
                      <a:pt x="695" y="353"/>
                      <a:pt x="695" y="353"/>
                    </a:cubicBezTo>
                    <a:moveTo>
                      <a:pt x="718" y="353"/>
                    </a:moveTo>
                    <a:cubicBezTo>
                      <a:pt x="718" y="330"/>
                      <a:pt x="718" y="330"/>
                      <a:pt x="718" y="330"/>
                    </a:cubicBezTo>
                    <a:cubicBezTo>
                      <a:pt x="726" y="330"/>
                      <a:pt x="726" y="330"/>
                      <a:pt x="726" y="330"/>
                    </a:cubicBezTo>
                    <a:cubicBezTo>
                      <a:pt x="731" y="330"/>
                      <a:pt x="735" y="332"/>
                      <a:pt x="735" y="337"/>
                    </a:cubicBezTo>
                    <a:cubicBezTo>
                      <a:pt x="735" y="343"/>
                      <a:pt x="731" y="345"/>
                      <a:pt x="726" y="345"/>
                    </a:cubicBezTo>
                    <a:cubicBezTo>
                      <a:pt x="723" y="345"/>
                      <a:pt x="723" y="345"/>
                      <a:pt x="723" y="345"/>
                    </a:cubicBezTo>
                    <a:cubicBezTo>
                      <a:pt x="723" y="353"/>
                      <a:pt x="723" y="353"/>
                      <a:pt x="723" y="353"/>
                    </a:cubicBezTo>
                    <a:cubicBezTo>
                      <a:pt x="718" y="353"/>
                      <a:pt x="718" y="353"/>
                      <a:pt x="718" y="353"/>
                    </a:cubicBezTo>
                    <a:moveTo>
                      <a:pt x="739" y="353"/>
                    </a:moveTo>
                    <a:cubicBezTo>
                      <a:pt x="739" y="330"/>
                      <a:pt x="739" y="330"/>
                      <a:pt x="739" y="330"/>
                    </a:cubicBezTo>
                    <a:cubicBezTo>
                      <a:pt x="744" y="330"/>
                      <a:pt x="744" y="330"/>
                      <a:pt x="744" y="330"/>
                    </a:cubicBezTo>
                    <a:cubicBezTo>
                      <a:pt x="744" y="353"/>
                      <a:pt x="744" y="353"/>
                      <a:pt x="744" y="353"/>
                    </a:cubicBezTo>
                    <a:cubicBezTo>
                      <a:pt x="739" y="353"/>
                      <a:pt x="739" y="353"/>
                      <a:pt x="739" y="353"/>
                    </a:cubicBezTo>
                    <a:moveTo>
                      <a:pt x="679" y="308"/>
                    </a:moveTo>
                    <a:cubicBezTo>
                      <a:pt x="678" y="308"/>
                      <a:pt x="676" y="307"/>
                      <a:pt x="676" y="305"/>
                    </a:cubicBezTo>
                    <a:cubicBezTo>
                      <a:pt x="676" y="304"/>
                      <a:pt x="678" y="303"/>
                      <a:pt x="679" y="303"/>
                    </a:cubicBezTo>
                    <a:cubicBezTo>
                      <a:pt x="688" y="303"/>
                      <a:pt x="688" y="303"/>
                      <a:pt x="688" y="303"/>
                    </a:cubicBezTo>
                    <a:cubicBezTo>
                      <a:pt x="689" y="296"/>
                      <a:pt x="695" y="291"/>
                      <a:pt x="702" y="291"/>
                    </a:cubicBezTo>
                    <a:cubicBezTo>
                      <a:pt x="710" y="291"/>
                      <a:pt x="710" y="291"/>
                      <a:pt x="710" y="291"/>
                    </a:cubicBezTo>
                    <a:cubicBezTo>
                      <a:pt x="710" y="291"/>
                      <a:pt x="710" y="291"/>
                      <a:pt x="710" y="291"/>
                    </a:cubicBezTo>
                    <a:cubicBezTo>
                      <a:pt x="710" y="292"/>
                      <a:pt x="710" y="292"/>
                      <a:pt x="710" y="292"/>
                    </a:cubicBezTo>
                    <a:cubicBezTo>
                      <a:pt x="710" y="319"/>
                      <a:pt x="710" y="319"/>
                      <a:pt x="710" y="319"/>
                    </a:cubicBezTo>
                    <a:cubicBezTo>
                      <a:pt x="710" y="320"/>
                      <a:pt x="710" y="320"/>
                      <a:pt x="710" y="320"/>
                    </a:cubicBezTo>
                    <a:cubicBezTo>
                      <a:pt x="710" y="320"/>
                      <a:pt x="710" y="320"/>
                      <a:pt x="710" y="320"/>
                    </a:cubicBezTo>
                    <a:cubicBezTo>
                      <a:pt x="702" y="320"/>
                      <a:pt x="702" y="320"/>
                      <a:pt x="702" y="320"/>
                    </a:cubicBezTo>
                    <a:cubicBezTo>
                      <a:pt x="695" y="320"/>
                      <a:pt x="689" y="315"/>
                      <a:pt x="688" y="308"/>
                    </a:cubicBezTo>
                    <a:cubicBezTo>
                      <a:pt x="679" y="308"/>
                      <a:pt x="679" y="308"/>
                      <a:pt x="679" y="308"/>
                    </a:cubicBezTo>
                    <a:moveTo>
                      <a:pt x="723" y="301"/>
                    </a:moveTo>
                    <a:cubicBezTo>
                      <a:pt x="721" y="301"/>
                      <a:pt x="720" y="300"/>
                      <a:pt x="720" y="298"/>
                    </a:cubicBezTo>
                    <a:cubicBezTo>
                      <a:pt x="720" y="297"/>
                      <a:pt x="721" y="296"/>
                      <a:pt x="723" y="296"/>
                    </a:cubicBezTo>
                    <a:cubicBezTo>
                      <a:pt x="729" y="296"/>
                      <a:pt x="729" y="296"/>
                      <a:pt x="729" y="296"/>
                    </a:cubicBezTo>
                    <a:cubicBezTo>
                      <a:pt x="729" y="294"/>
                      <a:pt x="729" y="294"/>
                      <a:pt x="729" y="294"/>
                    </a:cubicBezTo>
                    <a:cubicBezTo>
                      <a:pt x="729" y="292"/>
                      <a:pt x="730" y="291"/>
                      <a:pt x="732" y="291"/>
                    </a:cubicBezTo>
                    <a:cubicBezTo>
                      <a:pt x="740" y="291"/>
                      <a:pt x="740" y="291"/>
                      <a:pt x="740" y="291"/>
                    </a:cubicBezTo>
                    <a:cubicBezTo>
                      <a:pt x="747" y="291"/>
                      <a:pt x="752" y="296"/>
                      <a:pt x="754" y="303"/>
                    </a:cubicBezTo>
                    <a:cubicBezTo>
                      <a:pt x="763" y="303"/>
                      <a:pt x="763" y="303"/>
                      <a:pt x="763" y="303"/>
                    </a:cubicBezTo>
                    <a:cubicBezTo>
                      <a:pt x="764" y="303"/>
                      <a:pt x="765" y="304"/>
                      <a:pt x="765" y="305"/>
                    </a:cubicBezTo>
                    <a:cubicBezTo>
                      <a:pt x="765" y="307"/>
                      <a:pt x="764" y="308"/>
                      <a:pt x="763" y="308"/>
                    </a:cubicBezTo>
                    <a:cubicBezTo>
                      <a:pt x="754" y="308"/>
                      <a:pt x="754" y="308"/>
                      <a:pt x="754" y="308"/>
                    </a:cubicBezTo>
                    <a:cubicBezTo>
                      <a:pt x="752" y="315"/>
                      <a:pt x="747" y="320"/>
                      <a:pt x="740" y="320"/>
                    </a:cubicBezTo>
                    <a:cubicBezTo>
                      <a:pt x="732" y="320"/>
                      <a:pt x="732" y="320"/>
                      <a:pt x="732" y="320"/>
                    </a:cubicBezTo>
                    <a:cubicBezTo>
                      <a:pt x="730" y="320"/>
                      <a:pt x="729" y="319"/>
                      <a:pt x="729" y="317"/>
                    </a:cubicBezTo>
                    <a:cubicBezTo>
                      <a:pt x="729" y="315"/>
                      <a:pt x="729" y="315"/>
                      <a:pt x="729" y="315"/>
                    </a:cubicBezTo>
                    <a:cubicBezTo>
                      <a:pt x="723" y="315"/>
                      <a:pt x="723" y="315"/>
                      <a:pt x="723" y="315"/>
                    </a:cubicBezTo>
                    <a:cubicBezTo>
                      <a:pt x="721" y="315"/>
                      <a:pt x="720" y="314"/>
                      <a:pt x="720" y="312"/>
                    </a:cubicBezTo>
                    <a:cubicBezTo>
                      <a:pt x="720" y="311"/>
                      <a:pt x="721" y="310"/>
                      <a:pt x="723" y="310"/>
                    </a:cubicBezTo>
                    <a:cubicBezTo>
                      <a:pt x="729" y="310"/>
                      <a:pt x="729" y="310"/>
                      <a:pt x="729" y="310"/>
                    </a:cubicBezTo>
                    <a:cubicBezTo>
                      <a:pt x="729" y="301"/>
                      <a:pt x="729" y="301"/>
                      <a:pt x="729" y="301"/>
                    </a:cubicBezTo>
                    <a:cubicBezTo>
                      <a:pt x="723" y="301"/>
                      <a:pt x="723" y="301"/>
                      <a:pt x="723" y="301"/>
                    </a:cubicBezTo>
                    <a:moveTo>
                      <a:pt x="182" y="223"/>
                    </a:moveTo>
                    <a:cubicBezTo>
                      <a:pt x="180" y="223"/>
                      <a:pt x="179" y="222"/>
                      <a:pt x="179" y="220"/>
                    </a:cubicBezTo>
                    <a:cubicBezTo>
                      <a:pt x="179" y="219"/>
                      <a:pt x="180" y="218"/>
                      <a:pt x="182" y="218"/>
                    </a:cubicBezTo>
                    <a:cubicBezTo>
                      <a:pt x="205" y="218"/>
                      <a:pt x="205" y="218"/>
                      <a:pt x="205" y="218"/>
                    </a:cubicBezTo>
                    <a:cubicBezTo>
                      <a:pt x="206" y="218"/>
                      <a:pt x="208" y="219"/>
                      <a:pt x="208" y="220"/>
                    </a:cubicBezTo>
                    <a:cubicBezTo>
                      <a:pt x="208" y="222"/>
                      <a:pt x="206" y="223"/>
                      <a:pt x="205" y="223"/>
                    </a:cubicBezTo>
                    <a:cubicBezTo>
                      <a:pt x="182" y="223"/>
                      <a:pt x="182" y="223"/>
                      <a:pt x="182" y="223"/>
                    </a:cubicBezTo>
                    <a:moveTo>
                      <a:pt x="215" y="223"/>
                    </a:moveTo>
                    <a:cubicBezTo>
                      <a:pt x="213" y="223"/>
                      <a:pt x="212" y="222"/>
                      <a:pt x="212" y="220"/>
                    </a:cubicBezTo>
                    <a:cubicBezTo>
                      <a:pt x="212" y="219"/>
                      <a:pt x="213" y="217"/>
                      <a:pt x="215" y="217"/>
                    </a:cubicBezTo>
                    <a:cubicBezTo>
                      <a:pt x="217" y="217"/>
                      <a:pt x="218" y="219"/>
                      <a:pt x="218" y="220"/>
                    </a:cubicBezTo>
                    <a:cubicBezTo>
                      <a:pt x="218" y="222"/>
                      <a:pt x="217" y="223"/>
                      <a:pt x="215" y="223"/>
                    </a:cubicBezTo>
                    <a:moveTo>
                      <a:pt x="224" y="223"/>
                    </a:moveTo>
                    <a:cubicBezTo>
                      <a:pt x="223" y="223"/>
                      <a:pt x="221" y="222"/>
                      <a:pt x="221" y="220"/>
                    </a:cubicBezTo>
                    <a:cubicBezTo>
                      <a:pt x="221" y="219"/>
                      <a:pt x="223" y="217"/>
                      <a:pt x="224" y="217"/>
                    </a:cubicBezTo>
                    <a:cubicBezTo>
                      <a:pt x="226" y="217"/>
                      <a:pt x="227" y="219"/>
                      <a:pt x="227" y="220"/>
                    </a:cubicBezTo>
                    <a:cubicBezTo>
                      <a:pt x="227" y="222"/>
                      <a:pt x="226" y="223"/>
                      <a:pt x="224" y="223"/>
                    </a:cubicBezTo>
                    <a:moveTo>
                      <a:pt x="234" y="223"/>
                    </a:moveTo>
                    <a:cubicBezTo>
                      <a:pt x="232" y="223"/>
                      <a:pt x="231" y="222"/>
                      <a:pt x="231" y="220"/>
                    </a:cubicBezTo>
                    <a:cubicBezTo>
                      <a:pt x="231" y="219"/>
                      <a:pt x="232" y="217"/>
                      <a:pt x="234" y="217"/>
                    </a:cubicBezTo>
                    <a:cubicBezTo>
                      <a:pt x="235" y="217"/>
                      <a:pt x="237" y="219"/>
                      <a:pt x="237" y="220"/>
                    </a:cubicBezTo>
                    <a:cubicBezTo>
                      <a:pt x="237" y="222"/>
                      <a:pt x="235" y="223"/>
                      <a:pt x="234" y="223"/>
                    </a:cubicBezTo>
                    <a:moveTo>
                      <a:pt x="217" y="200"/>
                    </a:moveTo>
                    <a:cubicBezTo>
                      <a:pt x="217" y="14"/>
                      <a:pt x="217" y="14"/>
                      <a:pt x="217" y="14"/>
                    </a:cubicBezTo>
                    <a:cubicBezTo>
                      <a:pt x="518" y="14"/>
                      <a:pt x="518" y="14"/>
                      <a:pt x="518" y="14"/>
                    </a:cubicBezTo>
                    <a:cubicBezTo>
                      <a:pt x="518" y="200"/>
                      <a:pt x="518" y="200"/>
                      <a:pt x="518" y="200"/>
                    </a:cubicBezTo>
                    <a:cubicBezTo>
                      <a:pt x="311" y="200"/>
                      <a:pt x="311" y="200"/>
                      <a:pt x="311" y="200"/>
                    </a:cubicBezTo>
                    <a:cubicBezTo>
                      <a:pt x="305" y="200"/>
                      <a:pt x="305" y="200"/>
                      <a:pt x="305" y="200"/>
                    </a:cubicBezTo>
                    <a:cubicBezTo>
                      <a:pt x="217" y="200"/>
                      <a:pt x="217" y="200"/>
                      <a:pt x="217" y="200"/>
                    </a:cubicBezTo>
                    <a:moveTo>
                      <a:pt x="516" y="0"/>
                    </a:moveTo>
                    <a:cubicBezTo>
                      <a:pt x="217" y="0"/>
                      <a:pt x="217" y="0"/>
                      <a:pt x="217" y="0"/>
                    </a:cubicBezTo>
                    <a:cubicBezTo>
                      <a:pt x="209" y="0"/>
                      <a:pt x="202" y="7"/>
                      <a:pt x="202" y="15"/>
                    </a:cubicBezTo>
                    <a:cubicBezTo>
                      <a:pt x="202" y="200"/>
                      <a:pt x="202" y="200"/>
                      <a:pt x="202" y="200"/>
                    </a:cubicBezTo>
                    <a:cubicBezTo>
                      <a:pt x="202" y="206"/>
                      <a:pt x="206" y="212"/>
                      <a:pt x="212" y="214"/>
                    </a:cubicBezTo>
                    <a:cubicBezTo>
                      <a:pt x="138" y="214"/>
                      <a:pt x="138" y="214"/>
                      <a:pt x="138" y="214"/>
                    </a:cubicBezTo>
                    <a:cubicBezTo>
                      <a:pt x="138" y="215"/>
                      <a:pt x="138" y="217"/>
                      <a:pt x="138" y="218"/>
                    </a:cubicBezTo>
                    <a:cubicBezTo>
                      <a:pt x="138" y="224"/>
                      <a:pt x="140" y="230"/>
                      <a:pt x="143" y="234"/>
                    </a:cubicBezTo>
                    <a:cubicBezTo>
                      <a:pt x="143" y="234"/>
                      <a:pt x="143" y="234"/>
                      <a:pt x="143" y="234"/>
                    </a:cubicBezTo>
                    <a:cubicBezTo>
                      <a:pt x="144" y="235"/>
                      <a:pt x="144" y="235"/>
                      <a:pt x="144" y="235"/>
                    </a:cubicBezTo>
                    <a:cubicBezTo>
                      <a:pt x="144" y="235"/>
                      <a:pt x="144" y="235"/>
                      <a:pt x="144" y="235"/>
                    </a:cubicBezTo>
                    <a:cubicBezTo>
                      <a:pt x="145" y="236"/>
                      <a:pt x="145" y="236"/>
                      <a:pt x="145" y="236"/>
                    </a:cubicBezTo>
                    <a:cubicBezTo>
                      <a:pt x="145" y="236"/>
                      <a:pt x="145" y="236"/>
                      <a:pt x="145" y="236"/>
                    </a:cubicBezTo>
                    <a:cubicBezTo>
                      <a:pt x="146" y="237"/>
                      <a:pt x="146" y="237"/>
                      <a:pt x="146" y="237"/>
                    </a:cubicBezTo>
                    <a:cubicBezTo>
                      <a:pt x="146" y="237"/>
                      <a:pt x="146" y="237"/>
                      <a:pt x="146" y="237"/>
                    </a:cubicBezTo>
                    <a:cubicBezTo>
                      <a:pt x="147" y="237"/>
                      <a:pt x="147" y="238"/>
                      <a:pt x="148" y="238"/>
                    </a:cubicBezTo>
                    <a:cubicBezTo>
                      <a:pt x="148" y="238"/>
                      <a:pt x="148" y="238"/>
                      <a:pt x="148" y="238"/>
                    </a:cubicBezTo>
                    <a:cubicBezTo>
                      <a:pt x="149" y="239"/>
                      <a:pt x="149" y="239"/>
                      <a:pt x="149" y="239"/>
                    </a:cubicBezTo>
                    <a:cubicBezTo>
                      <a:pt x="149" y="239"/>
                      <a:pt x="149" y="239"/>
                      <a:pt x="149" y="239"/>
                    </a:cubicBezTo>
                    <a:cubicBezTo>
                      <a:pt x="150" y="239"/>
                      <a:pt x="150" y="239"/>
                      <a:pt x="150" y="239"/>
                    </a:cubicBezTo>
                    <a:cubicBezTo>
                      <a:pt x="150" y="239"/>
                      <a:pt x="150" y="239"/>
                      <a:pt x="150" y="239"/>
                    </a:cubicBezTo>
                    <a:cubicBezTo>
                      <a:pt x="151" y="239"/>
                      <a:pt x="151" y="239"/>
                      <a:pt x="151" y="239"/>
                    </a:cubicBezTo>
                    <a:cubicBezTo>
                      <a:pt x="151" y="239"/>
                      <a:pt x="151" y="239"/>
                      <a:pt x="151" y="239"/>
                    </a:cubicBezTo>
                    <a:cubicBezTo>
                      <a:pt x="152" y="239"/>
                      <a:pt x="152" y="239"/>
                      <a:pt x="152" y="239"/>
                    </a:cubicBezTo>
                    <a:cubicBezTo>
                      <a:pt x="153" y="240"/>
                      <a:pt x="153" y="240"/>
                      <a:pt x="153" y="240"/>
                    </a:cubicBezTo>
                    <a:cubicBezTo>
                      <a:pt x="153" y="240"/>
                      <a:pt x="153" y="240"/>
                      <a:pt x="154" y="240"/>
                    </a:cubicBezTo>
                    <a:cubicBezTo>
                      <a:pt x="305" y="240"/>
                      <a:pt x="305" y="240"/>
                      <a:pt x="305" y="240"/>
                    </a:cubicBezTo>
                    <a:cubicBezTo>
                      <a:pt x="305" y="313"/>
                      <a:pt x="305" y="313"/>
                      <a:pt x="305" y="313"/>
                    </a:cubicBezTo>
                    <a:cubicBezTo>
                      <a:pt x="355" y="313"/>
                      <a:pt x="355" y="313"/>
                      <a:pt x="355" y="313"/>
                    </a:cubicBezTo>
                    <a:cubicBezTo>
                      <a:pt x="355" y="353"/>
                      <a:pt x="355" y="353"/>
                      <a:pt x="355" y="353"/>
                    </a:cubicBezTo>
                    <a:cubicBezTo>
                      <a:pt x="353" y="353"/>
                      <a:pt x="350" y="353"/>
                      <a:pt x="348" y="353"/>
                    </a:cubicBezTo>
                    <a:cubicBezTo>
                      <a:pt x="319" y="353"/>
                      <a:pt x="295" y="374"/>
                      <a:pt x="292" y="402"/>
                    </a:cubicBezTo>
                    <a:cubicBezTo>
                      <a:pt x="215" y="402"/>
                      <a:pt x="215" y="402"/>
                      <a:pt x="215" y="402"/>
                    </a:cubicBezTo>
                    <a:cubicBezTo>
                      <a:pt x="215" y="338"/>
                      <a:pt x="215" y="338"/>
                      <a:pt x="215" y="338"/>
                    </a:cubicBezTo>
                    <a:cubicBezTo>
                      <a:pt x="142" y="338"/>
                      <a:pt x="142" y="338"/>
                      <a:pt x="142" y="338"/>
                    </a:cubicBezTo>
                    <a:cubicBezTo>
                      <a:pt x="142" y="317"/>
                      <a:pt x="142" y="317"/>
                      <a:pt x="142" y="317"/>
                    </a:cubicBezTo>
                    <a:cubicBezTo>
                      <a:pt x="142" y="313"/>
                      <a:pt x="138" y="309"/>
                      <a:pt x="134" y="309"/>
                    </a:cubicBezTo>
                    <a:cubicBezTo>
                      <a:pt x="8" y="309"/>
                      <a:pt x="8" y="309"/>
                      <a:pt x="8" y="309"/>
                    </a:cubicBezTo>
                    <a:cubicBezTo>
                      <a:pt x="3" y="309"/>
                      <a:pt x="0" y="313"/>
                      <a:pt x="0" y="317"/>
                    </a:cubicBezTo>
                    <a:cubicBezTo>
                      <a:pt x="0" y="548"/>
                      <a:pt x="0" y="548"/>
                      <a:pt x="0" y="548"/>
                    </a:cubicBezTo>
                    <a:cubicBezTo>
                      <a:pt x="0" y="553"/>
                      <a:pt x="3" y="556"/>
                      <a:pt x="8" y="556"/>
                    </a:cubicBezTo>
                    <a:cubicBezTo>
                      <a:pt x="134" y="556"/>
                      <a:pt x="134" y="556"/>
                      <a:pt x="134" y="556"/>
                    </a:cubicBezTo>
                    <a:cubicBezTo>
                      <a:pt x="138" y="556"/>
                      <a:pt x="142" y="553"/>
                      <a:pt x="142" y="548"/>
                    </a:cubicBezTo>
                    <a:cubicBezTo>
                      <a:pt x="142" y="343"/>
                      <a:pt x="142" y="343"/>
                      <a:pt x="142" y="343"/>
                    </a:cubicBezTo>
                    <a:cubicBezTo>
                      <a:pt x="209" y="343"/>
                      <a:pt x="209" y="343"/>
                      <a:pt x="209" y="343"/>
                    </a:cubicBezTo>
                    <a:cubicBezTo>
                      <a:pt x="209" y="408"/>
                      <a:pt x="209" y="408"/>
                      <a:pt x="209" y="408"/>
                    </a:cubicBezTo>
                    <a:cubicBezTo>
                      <a:pt x="292" y="408"/>
                      <a:pt x="292" y="408"/>
                      <a:pt x="292" y="408"/>
                    </a:cubicBezTo>
                    <a:cubicBezTo>
                      <a:pt x="292" y="408"/>
                      <a:pt x="292" y="409"/>
                      <a:pt x="292" y="409"/>
                    </a:cubicBezTo>
                    <a:cubicBezTo>
                      <a:pt x="292" y="435"/>
                      <a:pt x="309" y="456"/>
                      <a:pt x="332" y="463"/>
                    </a:cubicBezTo>
                    <a:cubicBezTo>
                      <a:pt x="332" y="623"/>
                      <a:pt x="332" y="623"/>
                      <a:pt x="332" y="623"/>
                    </a:cubicBezTo>
                    <a:cubicBezTo>
                      <a:pt x="332" y="623"/>
                      <a:pt x="327" y="618"/>
                      <a:pt x="323" y="607"/>
                    </a:cubicBezTo>
                    <a:cubicBezTo>
                      <a:pt x="320" y="567"/>
                      <a:pt x="320" y="567"/>
                      <a:pt x="320" y="567"/>
                    </a:cubicBezTo>
                    <a:cubicBezTo>
                      <a:pt x="320" y="567"/>
                      <a:pt x="314" y="541"/>
                      <a:pt x="299" y="541"/>
                    </a:cubicBezTo>
                    <a:cubicBezTo>
                      <a:pt x="295" y="541"/>
                      <a:pt x="291" y="542"/>
                      <a:pt x="287" y="546"/>
                    </a:cubicBezTo>
                    <a:cubicBezTo>
                      <a:pt x="287" y="548"/>
                      <a:pt x="287" y="548"/>
                      <a:pt x="287" y="548"/>
                    </a:cubicBezTo>
                    <a:cubicBezTo>
                      <a:pt x="287" y="548"/>
                      <a:pt x="287" y="548"/>
                      <a:pt x="287" y="548"/>
                    </a:cubicBezTo>
                    <a:cubicBezTo>
                      <a:pt x="287" y="569"/>
                      <a:pt x="287" y="569"/>
                      <a:pt x="287" y="569"/>
                    </a:cubicBezTo>
                    <a:cubicBezTo>
                      <a:pt x="287" y="569"/>
                      <a:pt x="287" y="569"/>
                      <a:pt x="287" y="569"/>
                    </a:cubicBezTo>
                    <a:cubicBezTo>
                      <a:pt x="288" y="629"/>
                      <a:pt x="288" y="629"/>
                      <a:pt x="288" y="629"/>
                    </a:cubicBezTo>
                    <a:cubicBezTo>
                      <a:pt x="288" y="629"/>
                      <a:pt x="324" y="665"/>
                      <a:pt x="334" y="684"/>
                    </a:cubicBezTo>
                    <a:cubicBezTo>
                      <a:pt x="345" y="704"/>
                      <a:pt x="365" y="711"/>
                      <a:pt x="366" y="711"/>
                    </a:cubicBezTo>
                    <a:cubicBezTo>
                      <a:pt x="367" y="711"/>
                      <a:pt x="485" y="711"/>
                      <a:pt x="485" y="711"/>
                    </a:cubicBezTo>
                    <a:cubicBezTo>
                      <a:pt x="485" y="711"/>
                      <a:pt x="514" y="703"/>
                      <a:pt x="515" y="663"/>
                    </a:cubicBezTo>
                    <a:cubicBezTo>
                      <a:pt x="515" y="532"/>
                      <a:pt x="515" y="532"/>
                      <a:pt x="515" y="532"/>
                    </a:cubicBezTo>
                    <a:cubicBezTo>
                      <a:pt x="515" y="531"/>
                      <a:pt x="516" y="529"/>
                      <a:pt x="516" y="528"/>
                    </a:cubicBezTo>
                    <a:cubicBezTo>
                      <a:pt x="516" y="518"/>
                      <a:pt x="507" y="510"/>
                      <a:pt x="497" y="510"/>
                    </a:cubicBezTo>
                    <a:cubicBezTo>
                      <a:pt x="488" y="510"/>
                      <a:pt x="480" y="517"/>
                      <a:pt x="479" y="526"/>
                    </a:cubicBezTo>
                    <a:cubicBezTo>
                      <a:pt x="469" y="526"/>
                      <a:pt x="469" y="526"/>
                      <a:pt x="469" y="526"/>
                    </a:cubicBezTo>
                    <a:cubicBezTo>
                      <a:pt x="469" y="505"/>
                      <a:pt x="469" y="505"/>
                      <a:pt x="469" y="505"/>
                    </a:cubicBezTo>
                    <a:cubicBezTo>
                      <a:pt x="469" y="505"/>
                      <a:pt x="469" y="505"/>
                      <a:pt x="469" y="505"/>
                    </a:cubicBezTo>
                    <a:cubicBezTo>
                      <a:pt x="469" y="504"/>
                      <a:pt x="469" y="504"/>
                      <a:pt x="469" y="504"/>
                    </a:cubicBezTo>
                    <a:cubicBezTo>
                      <a:pt x="469" y="494"/>
                      <a:pt x="461" y="486"/>
                      <a:pt x="451" y="486"/>
                    </a:cubicBezTo>
                    <a:cubicBezTo>
                      <a:pt x="448" y="486"/>
                      <a:pt x="448" y="486"/>
                      <a:pt x="448" y="486"/>
                    </a:cubicBezTo>
                    <a:cubicBezTo>
                      <a:pt x="438" y="486"/>
                      <a:pt x="430" y="494"/>
                      <a:pt x="430" y="504"/>
                    </a:cubicBezTo>
                    <a:cubicBezTo>
                      <a:pt x="430" y="505"/>
                      <a:pt x="430" y="505"/>
                      <a:pt x="430" y="505"/>
                    </a:cubicBezTo>
                    <a:cubicBezTo>
                      <a:pt x="430" y="505"/>
                      <a:pt x="430" y="505"/>
                      <a:pt x="430" y="505"/>
                    </a:cubicBezTo>
                    <a:cubicBezTo>
                      <a:pt x="430" y="524"/>
                      <a:pt x="430" y="524"/>
                      <a:pt x="430" y="524"/>
                    </a:cubicBezTo>
                    <a:cubicBezTo>
                      <a:pt x="419" y="524"/>
                      <a:pt x="419" y="524"/>
                      <a:pt x="419" y="524"/>
                    </a:cubicBezTo>
                    <a:cubicBezTo>
                      <a:pt x="419" y="491"/>
                      <a:pt x="419" y="491"/>
                      <a:pt x="419" y="491"/>
                    </a:cubicBezTo>
                    <a:cubicBezTo>
                      <a:pt x="419" y="491"/>
                      <a:pt x="419" y="491"/>
                      <a:pt x="419" y="491"/>
                    </a:cubicBezTo>
                    <a:cubicBezTo>
                      <a:pt x="418" y="481"/>
                      <a:pt x="410" y="473"/>
                      <a:pt x="400" y="473"/>
                    </a:cubicBezTo>
                    <a:cubicBezTo>
                      <a:pt x="399" y="473"/>
                      <a:pt x="399" y="473"/>
                      <a:pt x="399" y="473"/>
                    </a:cubicBezTo>
                    <a:cubicBezTo>
                      <a:pt x="389" y="473"/>
                      <a:pt x="381" y="481"/>
                      <a:pt x="381" y="490"/>
                    </a:cubicBezTo>
                    <a:cubicBezTo>
                      <a:pt x="380" y="491"/>
                      <a:pt x="380" y="491"/>
                      <a:pt x="380" y="491"/>
                    </a:cubicBezTo>
                    <a:cubicBezTo>
                      <a:pt x="380" y="524"/>
                      <a:pt x="380" y="524"/>
                      <a:pt x="380" y="524"/>
                    </a:cubicBezTo>
                    <a:cubicBezTo>
                      <a:pt x="369" y="524"/>
                      <a:pt x="369" y="524"/>
                      <a:pt x="369" y="524"/>
                    </a:cubicBezTo>
                    <a:cubicBezTo>
                      <a:pt x="369" y="462"/>
                      <a:pt x="369" y="462"/>
                      <a:pt x="369" y="462"/>
                    </a:cubicBezTo>
                    <a:cubicBezTo>
                      <a:pt x="390" y="453"/>
                      <a:pt x="404" y="433"/>
                      <a:pt x="404" y="409"/>
                    </a:cubicBezTo>
                    <a:cubicBezTo>
                      <a:pt x="404" y="405"/>
                      <a:pt x="404" y="402"/>
                      <a:pt x="403" y="398"/>
                    </a:cubicBezTo>
                    <a:cubicBezTo>
                      <a:pt x="445" y="398"/>
                      <a:pt x="445" y="398"/>
                      <a:pt x="445" y="398"/>
                    </a:cubicBezTo>
                    <a:cubicBezTo>
                      <a:pt x="445" y="449"/>
                      <a:pt x="445" y="449"/>
                      <a:pt x="445" y="449"/>
                    </a:cubicBezTo>
                    <a:cubicBezTo>
                      <a:pt x="495" y="449"/>
                      <a:pt x="495" y="449"/>
                      <a:pt x="495" y="449"/>
                    </a:cubicBezTo>
                    <a:cubicBezTo>
                      <a:pt x="536" y="479"/>
                      <a:pt x="536" y="479"/>
                      <a:pt x="536" y="479"/>
                    </a:cubicBezTo>
                    <a:cubicBezTo>
                      <a:pt x="536" y="518"/>
                      <a:pt x="536" y="518"/>
                      <a:pt x="536" y="518"/>
                    </a:cubicBezTo>
                    <a:cubicBezTo>
                      <a:pt x="635" y="518"/>
                      <a:pt x="635" y="518"/>
                      <a:pt x="635" y="518"/>
                    </a:cubicBezTo>
                    <a:cubicBezTo>
                      <a:pt x="646" y="541"/>
                      <a:pt x="669" y="557"/>
                      <a:pt x="697" y="557"/>
                    </a:cubicBezTo>
                    <a:cubicBezTo>
                      <a:pt x="735" y="557"/>
                      <a:pt x="766" y="525"/>
                      <a:pt x="766" y="487"/>
                    </a:cubicBezTo>
                    <a:cubicBezTo>
                      <a:pt x="766" y="449"/>
                      <a:pt x="735" y="418"/>
                      <a:pt x="697" y="418"/>
                    </a:cubicBezTo>
                    <a:cubicBezTo>
                      <a:pt x="658" y="418"/>
                      <a:pt x="627" y="449"/>
                      <a:pt x="627" y="487"/>
                    </a:cubicBezTo>
                    <a:cubicBezTo>
                      <a:pt x="627" y="496"/>
                      <a:pt x="629" y="505"/>
                      <a:pt x="632" y="513"/>
                    </a:cubicBezTo>
                    <a:cubicBezTo>
                      <a:pt x="541" y="513"/>
                      <a:pt x="541" y="513"/>
                      <a:pt x="541" y="513"/>
                    </a:cubicBezTo>
                    <a:cubicBezTo>
                      <a:pt x="541" y="477"/>
                      <a:pt x="541" y="477"/>
                      <a:pt x="541" y="477"/>
                    </a:cubicBezTo>
                    <a:cubicBezTo>
                      <a:pt x="497" y="444"/>
                      <a:pt x="497" y="444"/>
                      <a:pt x="497" y="444"/>
                    </a:cubicBezTo>
                    <a:cubicBezTo>
                      <a:pt x="450" y="444"/>
                      <a:pt x="450" y="444"/>
                      <a:pt x="450" y="444"/>
                    </a:cubicBezTo>
                    <a:cubicBezTo>
                      <a:pt x="450" y="398"/>
                      <a:pt x="450" y="398"/>
                      <a:pt x="450" y="398"/>
                    </a:cubicBezTo>
                    <a:cubicBezTo>
                      <a:pt x="501" y="398"/>
                      <a:pt x="501" y="398"/>
                      <a:pt x="501" y="398"/>
                    </a:cubicBezTo>
                    <a:cubicBezTo>
                      <a:pt x="502" y="436"/>
                      <a:pt x="533" y="466"/>
                      <a:pt x="570" y="466"/>
                    </a:cubicBezTo>
                    <a:cubicBezTo>
                      <a:pt x="609" y="466"/>
                      <a:pt x="640" y="434"/>
                      <a:pt x="640" y="396"/>
                    </a:cubicBezTo>
                    <a:cubicBezTo>
                      <a:pt x="640" y="358"/>
                      <a:pt x="609" y="327"/>
                      <a:pt x="570" y="327"/>
                    </a:cubicBezTo>
                    <a:cubicBezTo>
                      <a:pt x="533" y="327"/>
                      <a:pt x="502" y="357"/>
                      <a:pt x="501" y="394"/>
                    </a:cubicBezTo>
                    <a:cubicBezTo>
                      <a:pt x="450" y="394"/>
                      <a:pt x="450" y="394"/>
                      <a:pt x="450" y="394"/>
                    </a:cubicBezTo>
                    <a:cubicBezTo>
                      <a:pt x="450" y="299"/>
                      <a:pt x="450" y="299"/>
                      <a:pt x="450" y="299"/>
                    </a:cubicBezTo>
                    <a:cubicBezTo>
                      <a:pt x="651" y="299"/>
                      <a:pt x="651" y="299"/>
                      <a:pt x="651" y="299"/>
                    </a:cubicBezTo>
                    <a:cubicBezTo>
                      <a:pt x="649" y="305"/>
                      <a:pt x="648" y="313"/>
                      <a:pt x="648" y="320"/>
                    </a:cubicBezTo>
                    <a:cubicBezTo>
                      <a:pt x="648" y="358"/>
                      <a:pt x="679" y="389"/>
                      <a:pt x="717" y="389"/>
                    </a:cubicBezTo>
                    <a:cubicBezTo>
                      <a:pt x="756" y="389"/>
                      <a:pt x="787" y="358"/>
                      <a:pt x="787" y="320"/>
                    </a:cubicBezTo>
                    <a:cubicBezTo>
                      <a:pt x="787" y="282"/>
                      <a:pt x="756" y="250"/>
                      <a:pt x="717" y="250"/>
                    </a:cubicBezTo>
                    <a:cubicBezTo>
                      <a:pt x="688" y="250"/>
                      <a:pt x="664" y="268"/>
                      <a:pt x="653" y="294"/>
                    </a:cubicBezTo>
                    <a:cubicBezTo>
                      <a:pt x="445" y="294"/>
                      <a:pt x="445" y="294"/>
                      <a:pt x="445" y="294"/>
                    </a:cubicBezTo>
                    <a:cubicBezTo>
                      <a:pt x="445" y="394"/>
                      <a:pt x="445" y="394"/>
                      <a:pt x="445" y="394"/>
                    </a:cubicBezTo>
                    <a:cubicBezTo>
                      <a:pt x="402" y="394"/>
                      <a:pt x="402" y="394"/>
                      <a:pt x="402" y="394"/>
                    </a:cubicBezTo>
                    <a:cubicBezTo>
                      <a:pt x="397" y="374"/>
                      <a:pt x="381" y="359"/>
                      <a:pt x="361" y="354"/>
                    </a:cubicBezTo>
                    <a:cubicBezTo>
                      <a:pt x="361" y="308"/>
                      <a:pt x="361" y="308"/>
                      <a:pt x="361" y="308"/>
                    </a:cubicBezTo>
                    <a:cubicBezTo>
                      <a:pt x="311" y="308"/>
                      <a:pt x="311" y="308"/>
                      <a:pt x="311" y="308"/>
                    </a:cubicBezTo>
                    <a:cubicBezTo>
                      <a:pt x="311" y="240"/>
                      <a:pt x="311" y="240"/>
                      <a:pt x="311" y="240"/>
                    </a:cubicBezTo>
                    <a:cubicBezTo>
                      <a:pt x="581" y="240"/>
                      <a:pt x="581" y="240"/>
                      <a:pt x="581" y="240"/>
                    </a:cubicBezTo>
                    <a:cubicBezTo>
                      <a:pt x="582" y="240"/>
                      <a:pt x="582" y="240"/>
                      <a:pt x="582" y="240"/>
                    </a:cubicBezTo>
                    <a:cubicBezTo>
                      <a:pt x="583" y="239"/>
                      <a:pt x="583" y="239"/>
                      <a:pt x="583" y="239"/>
                    </a:cubicBezTo>
                    <a:cubicBezTo>
                      <a:pt x="584" y="239"/>
                      <a:pt x="584" y="239"/>
                      <a:pt x="584" y="239"/>
                    </a:cubicBezTo>
                    <a:cubicBezTo>
                      <a:pt x="584" y="239"/>
                      <a:pt x="584" y="239"/>
                      <a:pt x="584" y="239"/>
                    </a:cubicBezTo>
                    <a:cubicBezTo>
                      <a:pt x="585" y="239"/>
                      <a:pt x="585" y="239"/>
                      <a:pt x="585" y="239"/>
                    </a:cubicBezTo>
                    <a:cubicBezTo>
                      <a:pt x="585" y="239"/>
                      <a:pt x="585" y="239"/>
                      <a:pt x="585" y="239"/>
                    </a:cubicBezTo>
                    <a:cubicBezTo>
                      <a:pt x="586" y="239"/>
                      <a:pt x="586" y="239"/>
                      <a:pt x="586" y="239"/>
                    </a:cubicBezTo>
                    <a:cubicBezTo>
                      <a:pt x="586" y="239"/>
                      <a:pt x="586" y="239"/>
                      <a:pt x="586" y="239"/>
                    </a:cubicBezTo>
                    <a:cubicBezTo>
                      <a:pt x="587" y="238"/>
                      <a:pt x="587" y="238"/>
                      <a:pt x="587" y="238"/>
                    </a:cubicBezTo>
                    <a:cubicBezTo>
                      <a:pt x="587" y="238"/>
                      <a:pt x="587" y="238"/>
                      <a:pt x="587" y="238"/>
                    </a:cubicBezTo>
                    <a:cubicBezTo>
                      <a:pt x="588" y="238"/>
                      <a:pt x="588" y="238"/>
                      <a:pt x="588" y="238"/>
                    </a:cubicBezTo>
                    <a:cubicBezTo>
                      <a:pt x="588" y="238"/>
                      <a:pt x="588" y="238"/>
                      <a:pt x="588" y="238"/>
                    </a:cubicBezTo>
                    <a:cubicBezTo>
                      <a:pt x="589" y="237"/>
                      <a:pt x="589" y="237"/>
                      <a:pt x="589" y="237"/>
                    </a:cubicBezTo>
                    <a:cubicBezTo>
                      <a:pt x="589" y="237"/>
                      <a:pt x="589" y="237"/>
                      <a:pt x="589" y="237"/>
                    </a:cubicBezTo>
                    <a:cubicBezTo>
                      <a:pt x="590" y="236"/>
                      <a:pt x="590" y="236"/>
                      <a:pt x="590" y="236"/>
                    </a:cubicBezTo>
                    <a:cubicBezTo>
                      <a:pt x="590" y="236"/>
                      <a:pt x="590" y="236"/>
                      <a:pt x="590" y="236"/>
                    </a:cubicBezTo>
                    <a:cubicBezTo>
                      <a:pt x="591" y="235"/>
                      <a:pt x="591" y="235"/>
                      <a:pt x="591" y="235"/>
                    </a:cubicBezTo>
                    <a:cubicBezTo>
                      <a:pt x="591" y="235"/>
                      <a:pt x="591" y="235"/>
                      <a:pt x="591" y="235"/>
                    </a:cubicBezTo>
                    <a:cubicBezTo>
                      <a:pt x="592" y="234"/>
                      <a:pt x="592" y="234"/>
                      <a:pt x="592" y="234"/>
                    </a:cubicBezTo>
                    <a:cubicBezTo>
                      <a:pt x="592" y="234"/>
                      <a:pt x="592" y="234"/>
                      <a:pt x="592" y="234"/>
                    </a:cubicBezTo>
                    <a:cubicBezTo>
                      <a:pt x="593" y="233"/>
                      <a:pt x="593" y="233"/>
                      <a:pt x="593" y="233"/>
                    </a:cubicBezTo>
                    <a:cubicBezTo>
                      <a:pt x="593" y="233"/>
                      <a:pt x="593" y="233"/>
                      <a:pt x="593" y="233"/>
                    </a:cubicBezTo>
                    <a:cubicBezTo>
                      <a:pt x="593" y="232"/>
                      <a:pt x="593" y="232"/>
                      <a:pt x="593" y="232"/>
                    </a:cubicBezTo>
                    <a:cubicBezTo>
                      <a:pt x="593" y="232"/>
                      <a:pt x="593" y="232"/>
                      <a:pt x="593" y="232"/>
                    </a:cubicBezTo>
                    <a:cubicBezTo>
                      <a:pt x="594" y="232"/>
                      <a:pt x="594" y="232"/>
                      <a:pt x="594" y="232"/>
                    </a:cubicBezTo>
                    <a:cubicBezTo>
                      <a:pt x="594" y="231"/>
                      <a:pt x="594" y="231"/>
                      <a:pt x="594" y="231"/>
                    </a:cubicBezTo>
                    <a:cubicBezTo>
                      <a:pt x="594" y="232"/>
                      <a:pt x="594" y="232"/>
                      <a:pt x="594" y="232"/>
                    </a:cubicBezTo>
                    <a:cubicBezTo>
                      <a:pt x="594" y="231"/>
                      <a:pt x="594" y="231"/>
                      <a:pt x="594" y="231"/>
                    </a:cubicBezTo>
                    <a:cubicBezTo>
                      <a:pt x="594" y="231"/>
                      <a:pt x="594" y="230"/>
                      <a:pt x="595" y="230"/>
                    </a:cubicBezTo>
                    <a:cubicBezTo>
                      <a:pt x="595" y="230"/>
                      <a:pt x="595" y="230"/>
                      <a:pt x="595" y="230"/>
                    </a:cubicBezTo>
                    <a:cubicBezTo>
                      <a:pt x="595" y="229"/>
                      <a:pt x="595" y="229"/>
                      <a:pt x="595" y="228"/>
                    </a:cubicBezTo>
                    <a:cubicBezTo>
                      <a:pt x="595" y="228"/>
                      <a:pt x="595" y="228"/>
                      <a:pt x="595" y="228"/>
                    </a:cubicBezTo>
                    <a:cubicBezTo>
                      <a:pt x="596" y="228"/>
                      <a:pt x="596" y="227"/>
                      <a:pt x="596" y="227"/>
                    </a:cubicBezTo>
                    <a:cubicBezTo>
                      <a:pt x="596" y="227"/>
                      <a:pt x="596" y="227"/>
                      <a:pt x="596" y="227"/>
                    </a:cubicBezTo>
                    <a:cubicBezTo>
                      <a:pt x="596" y="227"/>
                      <a:pt x="596" y="227"/>
                      <a:pt x="596" y="227"/>
                    </a:cubicBezTo>
                    <a:cubicBezTo>
                      <a:pt x="597" y="224"/>
                      <a:pt x="597" y="221"/>
                      <a:pt x="597" y="218"/>
                    </a:cubicBezTo>
                    <a:cubicBezTo>
                      <a:pt x="597" y="217"/>
                      <a:pt x="597" y="215"/>
                      <a:pt x="597" y="214"/>
                    </a:cubicBezTo>
                    <a:cubicBezTo>
                      <a:pt x="522" y="214"/>
                      <a:pt x="522" y="214"/>
                      <a:pt x="522" y="214"/>
                    </a:cubicBezTo>
                    <a:cubicBezTo>
                      <a:pt x="527" y="212"/>
                      <a:pt x="531" y="206"/>
                      <a:pt x="531" y="200"/>
                    </a:cubicBezTo>
                    <a:cubicBezTo>
                      <a:pt x="531" y="15"/>
                      <a:pt x="531" y="15"/>
                      <a:pt x="531" y="15"/>
                    </a:cubicBezTo>
                    <a:cubicBezTo>
                      <a:pt x="531" y="7"/>
                      <a:pt x="525" y="0"/>
                      <a:pt x="516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38" name="Freeform 36"/>
              <p:cNvSpPr>
                <a:spLocks/>
              </p:cNvSpPr>
              <p:nvPr/>
            </p:nvSpPr>
            <p:spPr bwMode="auto">
              <a:xfrm>
                <a:off x="7669213" y="4792663"/>
                <a:ext cx="22225" cy="30163"/>
              </a:xfrm>
              <a:custGeom>
                <a:avLst/>
                <a:gdLst>
                  <a:gd name="T0" fmla="*/ 6 w 9"/>
                  <a:gd name="T1" fmla="*/ 0 h 12"/>
                  <a:gd name="T2" fmla="*/ 0 w 9"/>
                  <a:gd name="T3" fmla="*/ 6 h 12"/>
                  <a:gd name="T4" fmla="*/ 6 w 9"/>
                  <a:gd name="T5" fmla="*/ 12 h 12"/>
                  <a:gd name="T6" fmla="*/ 9 w 9"/>
                  <a:gd name="T7" fmla="*/ 10 h 12"/>
                  <a:gd name="T8" fmla="*/ 8 w 9"/>
                  <a:gd name="T9" fmla="*/ 9 h 12"/>
                  <a:gd name="T10" fmla="*/ 6 w 9"/>
                  <a:gd name="T11" fmla="*/ 10 h 12"/>
                  <a:gd name="T12" fmla="*/ 3 w 9"/>
                  <a:gd name="T13" fmla="*/ 6 h 12"/>
                  <a:gd name="T14" fmla="*/ 6 w 9"/>
                  <a:gd name="T15" fmla="*/ 2 h 12"/>
                  <a:gd name="T16" fmla="*/ 8 w 9"/>
                  <a:gd name="T17" fmla="*/ 3 h 12"/>
                  <a:gd name="T18" fmla="*/ 9 w 9"/>
                  <a:gd name="T19" fmla="*/ 2 h 12"/>
                  <a:gd name="T20" fmla="*/ 6 w 9"/>
                  <a:gd name="T21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" h="12">
                    <a:moveTo>
                      <a:pt x="6" y="0"/>
                    </a:moveTo>
                    <a:cubicBezTo>
                      <a:pt x="3" y="0"/>
                      <a:pt x="0" y="2"/>
                      <a:pt x="0" y="6"/>
                    </a:cubicBezTo>
                    <a:cubicBezTo>
                      <a:pt x="0" y="10"/>
                      <a:pt x="3" y="12"/>
                      <a:pt x="6" y="12"/>
                    </a:cubicBezTo>
                    <a:cubicBezTo>
                      <a:pt x="7" y="12"/>
                      <a:pt x="8" y="11"/>
                      <a:pt x="9" y="10"/>
                    </a:cubicBezTo>
                    <a:cubicBezTo>
                      <a:pt x="8" y="9"/>
                      <a:pt x="8" y="9"/>
                      <a:pt x="8" y="9"/>
                    </a:cubicBezTo>
                    <a:cubicBezTo>
                      <a:pt x="7" y="10"/>
                      <a:pt x="7" y="10"/>
                      <a:pt x="6" y="10"/>
                    </a:cubicBezTo>
                    <a:cubicBezTo>
                      <a:pt x="4" y="10"/>
                      <a:pt x="3" y="9"/>
                      <a:pt x="3" y="6"/>
                    </a:cubicBezTo>
                    <a:cubicBezTo>
                      <a:pt x="3" y="4"/>
                      <a:pt x="4" y="2"/>
                      <a:pt x="6" y="2"/>
                    </a:cubicBezTo>
                    <a:cubicBezTo>
                      <a:pt x="7" y="2"/>
                      <a:pt x="7" y="3"/>
                      <a:pt x="8" y="3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8" y="1"/>
                      <a:pt x="7" y="0"/>
                      <a:pt x="6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39" name="Freeform 37"/>
              <p:cNvSpPr>
                <a:spLocks/>
              </p:cNvSpPr>
              <p:nvPr/>
            </p:nvSpPr>
            <p:spPr bwMode="auto">
              <a:xfrm>
                <a:off x="6069013" y="4683125"/>
                <a:ext cx="195263" cy="33338"/>
              </a:xfrm>
              <a:custGeom>
                <a:avLst/>
                <a:gdLst>
                  <a:gd name="T0" fmla="*/ 31 w 80"/>
                  <a:gd name="T1" fmla="*/ 0 h 14"/>
                  <a:gd name="T2" fmla="*/ 10 w 80"/>
                  <a:gd name="T3" fmla="*/ 0 h 14"/>
                  <a:gd name="T4" fmla="*/ 0 w 80"/>
                  <a:gd name="T5" fmla="*/ 8 h 14"/>
                  <a:gd name="T6" fmla="*/ 0 w 80"/>
                  <a:gd name="T7" fmla="*/ 14 h 14"/>
                  <a:gd name="T8" fmla="*/ 4 w 80"/>
                  <a:gd name="T9" fmla="*/ 14 h 14"/>
                  <a:gd name="T10" fmla="*/ 4 w 80"/>
                  <a:gd name="T11" fmla="*/ 11 h 14"/>
                  <a:gd name="T12" fmla="*/ 11 w 80"/>
                  <a:gd name="T13" fmla="*/ 4 h 14"/>
                  <a:gd name="T14" fmla="*/ 38 w 80"/>
                  <a:gd name="T15" fmla="*/ 4 h 14"/>
                  <a:gd name="T16" fmla="*/ 74 w 80"/>
                  <a:gd name="T17" fmla="*/ 4 h 14"/>
                  <a:gd name="T18" fmla="*/ 80 w 80"/>
                  <a:gd name="T19" fmla="*/ 4 h 14"/>
                  <a:gd name="T20" fmla="*/ 80 w 80"/>
                  <a:gd name="T21" fmla="*/ 0 h 14"/>
                  <a:gd name="T22" fmla="*/ 68 w 80"/>
                  <a:gd name="T23" fmla="*/ 0 h 14"/>
                  <a:gd name="T24" fmla="*/ 31 w 80"/>
                  <a:gd name="T25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0" h="14">
                    <a:moveTo>
                      <a:pt x="31" y="0"/>
                    </a:moveTo>
                    <a:cubicBezTo>
                      <a:pt x="24" y="0"/>
                      <a:pt x="17" y="0"/>
                      <a:pt x="10" y="0"/>
                    </a:cubicBezTo>
                    <a:cubicBezTo>
                      <a:pt x="4" y="0"/>
                      <a:pt x="1" y="3"/>
                      <a:pt x="0" y="8"/>
                    </a:cubicBezTo>
                    <a:cubicBezTo>
                      <a:pt x="0" y="10"/>
                      <a:pt x="0" y="12"/>
                      <a:pt x="0" y="14"/>
                    </a:cubicBezTo>
                    <a:cubicBezTo>
                      <a:pt x="2" y="14"/>
                      <a:pt x="3" y="14"/>
                      <a:pt x="4" y="14"/>
                    </a:cubicBezTo>
                    <a:cubicBezTo>
                      <a:pt x="4" y="13"/>
                      <a:pt x="4" y="12"/>
                      <a:pt x="4" y="11"/>
                    </a:cubicBezTo>
                    <a:cubicBezTo>
                      <a:pt x="4" y="5"/>
                      <a:pt x="5" y="4"/>
                      <a:pt x="11" y="4"/>
                    </a:cubicBezTo>
                    <a:cubicBezTo>
                      <a:pt x="20" y="4"/>
                      <a:pt x="29" y="4"/>
                      <a:pt x="38" y="4"/>
                    </a:cubicBezTo>
                    <a:cubicBezTo>
                      <a:pt x="50" y="4"/>
                      <a:pt x="62" y="4"/>
                      <a:pt x="74" y="4"/>
                    </a:cubicBezTo>
                    <a:cubicBezTo>
                      <a:pt x="76" y="4"/>
                      <a:pt x="78" y="4"/>
                      <a:pt x="80" y="4"/>
                    </a:cubicBezTo>
                    <a:cubicBezTo>
                      <a:pt x="80" y="3"/>
                      <a:pt x="80" y="2"/>
                      <a:pt x="80" y="0"/>
                    </a:cubicBezTo>
                    <a:cubicBezTo>
                      <a:pt x="75" y="0"/>
                      <a:pt x="72" y="0"/>
                      <a:pt x="68" y="0"/>
                    </a:cubicBezTo>
                    <a:cubicBezTo>
                      <a:pt x="55" y="0"/>
                      <a:pt x="43" y="0"/>
                      <a:pt x="31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40" name="Freeform 38"/>
              <p:cNvSpPr>
                <a:spLocks/>
              </p:cNvSpPr>
              <p:nvPr/>
            </p:nvSpPr>
            <p:spPr bwMode="auto">
              <a:xfrm>
                <a:off x="6149975" y="4697413"/>
                <a:ext cx="22225" cy="22225"/>
              </a:xfrm>
              <a:custGeom>
                <a:avLst/>
                <a:gdLst>
                  <a:gd name="T0" fmla="*/ 4 w 9"/>
                  <a:gd name="T1" fmla="*/ 0 h 9"/>
                  <a:gd name="T2" fmla="*/ 4 w 9"/>
                  <a:gd name="T3" fmla="*/ 0 h 9"/>
                  <a:gd name="T4" fmla="*/ 0 w 9"/>
                  <a:gd name="T5" fmla="*/ 4 h 9"/>
                  <a:gd name="T6" fmla="*/ 4 w 9"/>
                  <a:gd name="T7" fmla="*/ 9 h 9"/>
                  <a:gd name="T8" fmla="*/ 5 w 9"/>
                  <a:gd name="T9" fmla="*/ 9 h 9"/>
                  <a:gd name="T10" fmla="*/ 9 w 9"/>
                  <a:gd name="T11" fmla="*/ 4 h 9"/>
                  <a:gd name="T12" fmla="*/ 4 w 9"/>
                  <a:gd name="T13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9">
                    <a:moveTo>
                      <a:pt x="4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7"/>
                      <a:pt x="2" y="9"/>
                      <a:pt x="4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7" y="9"/>
                      <a:pt x="9" y="7"/>
                      <a:pt x="9" y="4"/>
                    </a:cubicBezTo>
                    <a:cubicBezTo>
                      <a:pt x="9" y="2"/>
                      <a:pt x="7" y="0"/>
                      <a:pt x="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41" name="Freeform 39"/>
              <p:cNvSpPr>
                <a:spLocks/>
              </p:cNvSpPr>
              <p:nvPr/>
            </p:nvSpPr>
            <p:spPr bwMode="auto">
              <a:xfrm>
                <a:off x="6088063" y="4697413"/>
                <a:ext cx="22225" cy="22225"/>
              </a:xfrm>
              <a:custGeom>
                <a:avLst/>
                <a:gdLst>
                  <a:gd name="T0" fmla="*/ 4 w 9"/>
                  <a:gd name="T1" fmla="*/ 0 h 9"/>
                  <a:gd name="T2" fmla="*/ 4 w 9"/>
                  <a:gd name="T3" fmla="*/ 0 h 9"/>
                  <a:gd name="T4" fmla="*/ 0 w 9"/>
                  <a:gd name="T5" fmla="*/ 4 h 9"/>
                  <a:gd name="T6" fmla="*/ 4 w 9"/>
                  <a:gd name="T7" fmla="*/ 9 h 9"/>
                  <a:gd name="T8" fmla="*/ 4 w 9"/>
                  <a:gd name="T9" fmla="*/ 9 h 9"/>
                  <a:gd name="T10" fmla="*/ 9 w 9"/>
                  <a:gd name="T11" fmla="*/ 4 h 9"/>
                  <a:gd name="T12" fmla="*/ 4 w 9"/>
                  <a:gd name="T13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9">
                    <a:moveTo>
                      <a:pt x="4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7"/>
                      <a:pt x="2" y="9"/>
                      <a:pt x="4" y="9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7" y="9"/>
                      <a:pt x="9" y="7"/>
                      <a:pt x="9" y="4"/>
                    </a:cubicBezTo>
                    <a:cubicBezTo>
                      <a:pt x="9" y="2"/>
                      <a:pt x="7" y="0"/>
                      <a:pt x="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42" name="Freeform 40"/>
              <p:cNvSpPr>
                <a:spLocks/>
              </p:cNvSpPr>
              <p:nvPr/>
            </p:nvSpPr>
            <p:spPr bwMode="auto">
              <a:xfrm>
                <a:off x="6178550" y="4697413"/>
                <a:ext cx="25400" cy="22225"/>
              </a:xfrm>
              <a:custGeom>
                <a:avLst/>
                <a:gdLst>
                  <a:gd name="T0" fmla="*/ 5 w 10"/>
                  <a:gd name="T1" fmla="*/ 0 h 9"/>
                  <a:gd name="T2" fmla="*/ 1 w 10"/>
                  <a:gd name="T3" fmla="*/ 4 h 9"/>
                  <a:gd name="T4" fmla="*/ 5 w 10"/>
                  <a:gd name="T5" fmla="*/ 9 h 9"/>
                  <a:gd name="T6" fmla="*/ 5 w 10"/>
                  <a:gd name="T7" fmla="*/ 9 h 9"/>
                  <a:gd name="T8" fmla="*/ 10 w 10"/>
                  <a:gd name="T9" fmla="*/ 4 h 9"/>
                  <a:gd name="T10" fmla="*/ 5 w 10"/>
                  <a:gd name="T11" fmla="*/ 0 h 9"/>
                  <a:gd name="T12" fmla="*/ 5 w 10"/>
                  <a:gd name="T13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9">
                    <a:moveTo>
                      <a:pt x="5" y="0"/>
                    </a:moveTo>
                    <a:cubicBezTo>
                      <a:pt x="3" y="0"/>
                      <a:pt x="1" y="2"/>
                      <a:pt x="1" y="4"/>
                    </a:cubicBezTo>
                    <a:cubicBezTo>
                      <a:pt x="0" y="7"/>
                      <a:pt x="2" y="9"/>
                      <a:pt x="5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7" y="9"/>
                      <a:pt x="9" y="7"/>
                      <a:pt x="10" y="4"/>
                    </a:cubicBezTo>
                    <a:cubicBezTo>
                      <a:pt x="10" y="2"/>
                      <a:pt x="8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43" name="Freeform 41"/>
              <p:cNvSpPr>
                <a:spLocks/>
              </p:cNvSpPr>
              <p:nvPr/>
            </p:nvSpPr>
            <p:spPr bwMode="auto">
              <a:xfrm>
                <a:off x="6210300" y="4697413"/>
                <a:ext cx="22225" cy="22225"/>
              </a:xfrm>
              <a:custGeom>
                <a:avLst/>
                <a:gdLst>
                  <a:gd name="T0" fmla="*/ 5 w 9"/>
                  <a:gd name="T1" fmla="*/ 0 h 9"/>
                  <a:gd name="T2" fmla="*/ 4 w 9"/>
                  <a:gd name="T3" fmla="*/ 0 h 9"/>
                  <a:gd name="T4" fmla="*/ 0 w 9"/>
                  <a:gd name="T5" fmla="*/ 4 h 9"/>
                  <a:gd name="T6" fmla="*/ 5 w 9"/>
                  <a:gd name="T7" fmla="*/ 9 h 9"/>
                  <a:gd name="T8" fmla="*/ 5 w 9"/>
                  <a:gd name="T9" fmla="*/ 9 h 9"/>
                  <a:gd name="T10" fmla="*/ 9 w 9"/>
                  <a:gd name="T11" fmla="*/ 4 h 9"/>
                  <a:gd name="T12" fmla="*/ 5 w 9"/>
                  <a:gd name="T13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9">
                    <a:moveTo>
                      <a:pt x="5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7"/>
                      <a:pt x="2" y="9"/>
                      <a:pt x="5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7" y="9"/>
                      <a:pt x="9" y="7"/>
                      <a:pt x="9" y="4"/>
                    </a:cubicBezTo>
                    <a:cubicBezTo>
                      <a:pt x="9" y="2"/>
                      <a:pt x="7" y="0"/>
                      <a:pt x="5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44" name="Freeform 42"/>
              <p:cNvSpPr>
                <a:spLocks/>
              </p:cNvSpPr>
              <p:nvPr/>
            </p:nvSpPr>
            <p:spPr bwMode="auto">
              <a:xfrm>
                <a:off x="6118225" y="4697413"/>
                <a:ext cx="22225" cy="22225"/>
              </a:xfrm>
              <a:custGeom>
                <a:avLst/>
                <a:gdLst>
                  <a:gd name="T0" fmla="*/ 5 w 9"/>
                  <a:gd name="T1" fmla="*/ 0 h 9"/>
                  <a:gd name="T2" fmla="*/ 0 w 9"/>
                  <a:gd name="T3" fmla="*/ 4 h 9"/>
                  <a:gd name="T4" fmla="*/ 4 w 9"/>
                  <a:gd name="T5" fmla="*/ 9 h 9"/>
                  <a:gd name="T6" fmla="*/ 5 w 9"/>
                  <a:gd name="T7" fmla="*/ 9 h 9"/>
                  <a:gd name="T8" fmla="*/ 9 w 9"/>
                  <a:gd name="T9" fmla="*/ 5 h 9"/>
                  <a:gd name="T10" fmla="*/ 5 w 9"/>
                  <a:gd name="T11" fmla="*/ 0 h 9"/>
                  <a:gd name="T12" fmla="*/ 5 w 9"/>
                  <a:gd name="T13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9">
                    <a:moveTo>
                      <a:pt x="5" y="0"/>
                    </a:moveTo>
                    <a:cubicBezTo>
                      <a:pt x="2" y="0"/>
                      <a:pt x="0" y="2"/>
                      <a:pt x="0" y="4"/>
                    </a:cubicBezTo>
                    <a:cubicBezTo>
                      <a:pt x="0" y="6"/>
                      <a:pt x="2" y="9"/>
                      <a:pt x="4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7" y="9"/>
                      <a:pt x="9" y="7"/>
                      <a:pt x="9" y="5"/>
                    </a:cubicBezTo>
                    <a:cubicBezTo>
                      <a:pt x="9" y="2"/>
                      <a:pt x="8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45" name="Freeform 43"/>
              <p:cNvSpPr>
                <a:spLocks/>
              </p:cNvSpPr>
              <p:nvPr/>
            </p:nvSpPr>
            <p:spPr bwMode="auto">
              <a:xfrm>
                <a:off x="6242050" y="4697413"/>
                <a:ext cx="22225" cy="22225"/>
              </a:xfrm>
              <a:custGeom>
                <a:avLst/>
                <a:gdLst>
                  <a:gd name="T0" fmla="*/ 4 w 9"/>
                  <a:gd name="T1" fmla="*/ 0 h 9"/>
                  <a:gd name="T2" fmla="*/ 4 w 9"/>
                  <a:gd name="T3" fmla="*/ 0 h 9"/>
                  <a:gd name="T4" fmla="*/ 0 w 9"/>
                  <a:gd name="T5" fmla="*/ 4 h 9"/>
                  <a:gd name="T6" fmla="*/ 4 w 9"/>
                  <a:gd name="T7" fmla="*/ 9 h 9"/>
                  <a:gd name="T8" fmla="*/ 4 w 9"/>
                  <a:gd name="T9" fmla="*/ 9 h 9"/>
                  <a:gd name="T10" fmla="*/ 9 w 9"/>
                  <a:gd name="T11" fmla="*/ 4 h 9"/>
                  <a:gd name="T12" fmla="*/ 4 w 9"/>
                  <a:gd name="T13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9">
                    <a:moveTo>
                      <a:pt x="4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7"/>
                      <a:pt x="2" y="9"/>
                      <a:pt x="4" y="9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7" y="9"/>
                      <a:pt x="9" y="7"/>
                      <a:pt x="9" y="4"/>
                    </a:cubicBezTo>
                    <a:cubicBezTo>
                      <a:pt x="9" y="2"/>
                      <a:pt x="7" y="0"/>
                      <a:pt x="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46" name="Freeform 44"/>
              <p:cNvSpPr>
                <a:spLocks/>
              </p:cNvSpPr>
              <p:nvPr/>
            </p:nvSpPr>
            <p:spPr bwMode="auto">
              <a:xfrm>
                <a:off x="6181725" y="4611688"/>
                <a:ext cx="80963" cy="65088"/>
              </a:xfrm>
              <a:custGeom>
                <a:avLst/>
                <a:gdLst>
                  <a:gd name="T0" fmla="*/ 7 w 33"/>
                  <a:gd name="T1" fmla="*/ 0 h 27"/>
                  <a:gd name="T2" fmla="*/ 2 w 33"/>
                  <a:gd name="T3" fmla="*/ 0 h 27"/>
                  <a:gd name="T4" fmla="*/ 0 w 33"/>
                  <a:gd name="T5" fmla="*/ 2 h 27"/>
                  <a:gd name="T6" fmla="*/ 0 w 33"/>
                  <a:gd name="T7" fmla="*/ 24 h 27"/>
                  <a:gd name="T8" fmla="*/ 3 w 33"/>
                  <a:gd name="T9" fmla="*/ 27 h 27"/>
                  <a:gd name="T10" fmla="*/ 15 w 33"/>
                  <a:gd name="T11" fmla="*/ 27 h 27"/>
                  <a:gd name="T12" fmla="*/ 28 w 33"/>
                  <a:gd name="T13" fmla="*/ 26 h 27"/>
                  <a:gd name="T14" fmla="*/ 33 w 33"/>
                  <a:gd name="T15" fmla="*/ 21 h 27"/>
                  <a:gd name="T16" fmla="*/ 33 w 33"/>
                  <a:gd name="T17" fmla="*/ 2 h 27"/>
                  <a:gd name="T18" fmla="*/ 31 w 33"/>
                  <a:gd name="T19" fmla="*/ 0 h 27"/>
                  <a:gd name="T20" fmla="*/ 26 w 33"/>
                  <a:gd name="T21" fmla="*/ 0 h 27"/>
                  <a:gd name="T22" fmla="*/ 20 w 33"/>
                  <a:gd name="T23" fmla="*/ 0 h 27"/>
                  <a:gd name="T24" fmla="*/ 20 w 33"/>
                  <a:gd name="T25" fmla="*/ 11 h 27"/>
                  <a:gd name="T26" fmla="*/ 16 w 33"/>
                  <a:gd name="T27" fmla="*/ 9 h 27"/>
                  <a:gd name="T28" fmla="*/ 13 w 33"/>
                  <a:gd name="T29" fmla="*/ 11 h 27"/>
                  <a:gd name="T30" fmla="*/ 13 w 33"/>
                  <a:gd name="T31" fmla="*/ 0 h 27"/>
                  <a:gd name="T32" fmla="*/ 7 w 33"/>
                  <a:gd name="T33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3" h="27">
                    <a:moveTo>
                      <a:pt x="7" y="0"/>
                    </a:moveTo>
                    <a:cubicBezTo>
                      <a:pt x="6" y="0"/>
                      <a:pt x="4" y="0"/>
                      <a:pt x="2" y="0"/>
                    </a:cubicBezTo>
                    <a:cubicBezTo>
                      <a:pt x="2" y="0"/>
                      <a:pt x="0" y="2"/>
                      <a:pt x="0" y="2"/>
                    </a:cubicBezTo>
                    <a:cubicBezTo>
                      <a:pt x="0" y="10"/>
                      <a:pt x="0" y="17"/>
                      <a:pt x="0" y="24"/>
                    </a:cubicBezTo>
                    <a:cubicBezTo>
                      <a:pt x="0" y="25"/>
                      <a:pt x="1" y="27"/>
                      <a:pt x="3" y="27"/>
                    </a:cubicBezTo>
                    <a:cubicBezTo>
                      <a:pt x="7" y="27"/>
                      <a:pt x="11" y="27"/>
                      <a:pt x="15" y="27"/>
                    </a:cubicBezTo>
                    <a:cubicBezTo>
                      <a:pt x="19" y="27"/>
                      <a:pt x="24" y="27"/>
                      <a:pt x="28" y="26"/>
                    </a:cubicBezTo>
                    <a:cubicBezTo>
                      <a:pt x="31" y="26"/>
                      <a:pt x="33" y="24"/>
                      <a:pt x="33" y="21"/>
                    </a:cubicBezTo>
                    <a:cubicBezTo>
                      <a:pt x="33" y="15"/>
                      <a:pt x="33" y="9"/>
                      <a:pt x="33" y="2"/>
                    </a:cubicBezTo>
                    <a:cubicBezTo>
                      <a:pt x="33" y="1"/>
                      <a:pt x="32" y="0"/>
                      <a:pt x="31" y="0"/>
                    </a:cubicBezTo>
                    <a:cubicBezTo>
                      <a:pt x="30" y="0"/>
                      <a:pt x="28" y="0"/>
                      <a:pt x="26" y="0"/>
                    </a:cubicBezTo>
                    <a:cubicBezTo>
                      <a:pt x="24" y="0"/>
                      <a:pt x="22" y="0"/>
                      <a:pt x="20" y="0"/>
                    </a:cubicBezTo>
                    <a:cubicBezTo>
                      <a:pt x="20" y="4"/>
                      <a:pt x="20" y="7"/>
                      <a:pt x="20" y="11"/>
                    </a:cubicBezTo>
                    <a:cubicBezTo>
                      <a:pt x="19" y="10"/>
                      <a:pt x="18" y="9"/>
                      <a:pt x="16" y="9"/>
                    </a:cubicBezTo>
                    <a:cubicBezTo>
                      <a:pt x="15" y="9"/>
                      <a:pt x="14" y="10"/>
                      <a:pt x="13" y="11"/>
                    </a:cubicBezTo>
                    <a:cubicBezTo>
                      <a:pt x="13" y="7"/>
                      <a:pt x="13" y="3"/>
                      <a:pt x="13" y="0"/>
                    </a:cubicBezTo>
                    <a:cubicBezTo>
                      <a:pt x="11" y="0"/>
                      <a:pt x="9" y="0"/>
                      <a:pt x="7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47" name="Freeform 45"/>
              <p:cNvSpPr>
                <a:spLocks/>
              </p:cNvSpPr>
              <p:nvPr/>
            </p:nvSpPr>
            <p:spPr bwMode="auto">
              <a:xfrm>
                <a:off x="6091238" y="4611688"/>
                <a:ext cx="80963" cy="65088"/>
              </a:xfrm>
              <a:custGeom>
                <a:avLst/>
                <a:gdLst>
                  <a:gd name="T0" fmla="*/ 7 w 33"/>
                  <a:gd name="T1" fmla="*/ 0 h 27"/>
                  <a:gd name="T2" fmla="*/ 2 w 33"/>
                  <a:gd name="T3" fmla="*/ 0 h 27"/>
                  <a:gd name="T4" fmla="*/ 0 w 33"/>
                  <a:gd name="T5" fmla="*/ 2 h 27"/>
                  <a:gd name="T6" fmla="*/ 0 w 33"/>
                  <a:gd name="T7" fmla="*/ 24 h 27"/>
                  <a:gd name="T8" fmla="*/ 3 w 33"/>
                  <a:gd name="T9" fmla="*/ 27 h 27"/>
                  <a:gd name="T10" fmla="*/ 15 w 33"/>
                  <a:gd name="T11" fmla="*/ 27 h 27"/>
                  <a:gd name="T12" fmla="*/ 28 w 33"/>
                  <a:gd name="T13" fmla="*/ 26 h 27"/>
                  <a:gd name="T14" fmla="*/ 33 w 33"/>
                  <a:gd name="T15" fmla="*/ 21 h 27"/>
                  <a:gd name="T16" fmla="*/ 33 w 33"/>
                  <a:gd name="T17" fmla="*/ 2 h 27"/>
                  <a:gd name="T18" fmla="*/ 31 w 33"/>
                  <a:gd name="T19" fmla="*/ 0 h 27"/>
                  <a:gd name="T20" fmla="*/ 26 w 33"/>
                  <a:gd name="T21" fmla="*/ 0 h 27"/>
                  <a:gd name="T22" fmla="*/ 20 w 33"/>
                  <a:gd name="T23" fmla="*/ 0 h 27"/>
                  <a:gd name="T24" fmla="*/ 20 w 33"/>
                  <a:gd name="T25" fmla="*/ 11 h 27"/>
                  <a:gd name="T26" fmla="*/ 16 w 33"/>
                  <a:gd name="T27" fmla="*/ 9 h 27"/>
                  <a:gd name="T28" fmla="*/ 13 w 33"/>
                  <a:gd name="T29" fmla="*/ 11 h 27"/>
                  <a:gd name="T30" fmla="*/ 13 w 33"/>
                  <a:gd name="T31" fmla="*/ 0 h 27"/>
                  <a:gd name="T32" fmla="*/ 7 w 33"/>
                  <a:gd name="T33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3" h="27">
                    <a:moveTo>
                      <a:pt x="7" y="0"/>
                    </a:moveTo>
                    <a:cubicBezTo>
                      <a:pt x="6" y="0"/>
                      <a:pt x="4" y="0"/>
                      <a:pt x="2" y="0"/>
                    </a:cubicBezTo>
                    <a:cubicBezTo>
                      <a:pt x="2" y="0"/>
                      <a:pt x="0" y="2"/>
                      <a:pt x="0" y="2"/>
                    </a:cubicBezTo>
                    <a:cubicBezTo>
                      <a:pt x="0" y="10"/>
                      <a:pt x="0" y="17"/>
                      <a:pt x="0" y="24"/>
                    </a:cubicBezTo>
                    <a:cubicBezTo>
                      <a:pt x="0" y="25"/>
                      <a:pt x="1" y="27"/>
                      <a:pt x="3" y="27"/>
                    </a:cubicBezTo>
                    <a:cubicBezTo>
                      <a:pt x="7" y="27"/>
                      <a:pt x="11" y="27"/>
                      <a:pt x="15" y="27"/>
                    </a:cubicBezTo>
                    <a:cubicBezTo>
                      <a:pt x="19" y="27"/>
                      <a:pt x="24" y="27"/>
                      <a:pt x="28" y="26"/>
                    </a:cubicBezTo>
                    <a:cubicBezTo>
                      <a:pt x="31" y="26"/>
                      <a:pt x="33" y="24"/>
                      <a:pt x="33" y="21"/>
                    </a:cubicBezTo>
                    <a:cubicBezTo>
                      <a:pt x="33" y="15"/>
                      <a:pt x="33" y="9"/>
                      <a:pt x="33" y="2"/>
                    </a:cubicBezTo>
                    <a:cubicBezTo>
                      <a:pt x="33" y="1"/>
                      <a:pt x="32" y="0"/>
                      <a:pt x="31" y="0"/>
                    </a:cubicBezTo>
                    <a:cubicBezTo>
                      <a:pt x="30" y="0"/>
                      <a:pt x="28" y="0"/>
                      <a:pt x="26" y="0"/>
                    </a:cubicBezTo>
                    <a:cubicBezTo>
                      <a:pt x="24" y="0"/>
                      <a:pt x="22" y="0"/>
                      <a:pt x="20" y="0"/>
                    </a:cubicBezTo>
                    <a:cubicBezTo>
                      <a:pt x="20" y="4"/>
                      <a:pt x="20" y="7"/>
                      <a:pt x="20" y="11"/>
                    </a:cubicBezTo>
                    <a:cubicBezTo>
                      <a:pt x="19" y="10"/>
                      <a:pt x="18" y="9"/>
                      <a:pt x="16" y="9"/>
                    </a:cubicBezTo>
                    <a:cubicBezTo>
                      <a:pt x="15" y="9"/>
                      <a:pt x="14" y="10"/>
                      <a:pt x="13" y="11"/>
                    </a:cubicBezTo>
                    <a:cubicBezTo>
                      <a:pt x="13" y="7"/>
                      <a:pt x="13" y="3"/>
                      <a:pt x="13" y="0"/>
                    </a:cubicBezTo>
                    <a:cubicBezTo>
                      <a:pt x="11" y="0"/>
                      <a:pt x="9" y="0"/>
                      <a:pt x="7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48" name="Freeform 46"/>
              <p:cNvSpPr>
                <a:spLocks/>
              </p:cNvSpPr>
              <p:nvPr/>
            </p:nvSpPr>
            <p:spPr bwMode="auto">
              <a:xfrm>
                <a:off x="6142038" y="4554538"/>
                <a:ext cx="95250" cy="41275"/>
              </a:xfrm>
              <a:custGeom>
                <a:avLst/>
                <a:gdLst>
                  <a:gd name="T0" fmla="*/ 31 w 39"/>
                  <a:gd name="T1" fmla="*/ 0 h 17"/>
                  <a:gd name="T2" fmla="*/ 29 w 39"/>
                  <a:gd name="T3" fmla="*/ 1 h 17"/>
                  <a:gd name="T4" fmla="*/ 29 w 39"/>
                  <a:gd name="T5" fmla="*/ 3 h 17"/>
                  <a:gd name="T6" fmla="*/ 33 w 39"/>
                  <a:gd name="T7" fmla="*/ 7 h 17"/>
                  <a:gd name="T8" fmla="*/ 2 w 39"/>
                  <a:gd name="T9" fmla="*/ 7 h 17"/>
                  <a:gd name="T10" fmla="*/ 0 w 39"/>
                  <a:gd name="T11" fmla="*/ 9 h 17"/>
                  <a:gd name="T12" fmla="*/ 2 w 39"/>
                  <a:gd name="T13" fmla="*/ 11 h 17"/>
                  <a:gd name="T14" fmla="*/ 33 w 39"/>
                  <a:gd name="T15" fmla="*/ 11 h 17"/>
                  <a:gd name="T16" fmla="*/ 29 w 39"/>
                  <a:gd name="T17" fmla="*/ 14 h 17"/>
                  <a:gd name="T18" fmla="*/ 29 w 39"/>
                  <a:gd name="T19" fmla="*/ 17 h 17"/>
                  <a:gd name="T20" fmla="*/ 31 w 39"/>
                  <a:gd name="T21" fmla="*/ 17 h 17"/>
                  <a:gd name="T22" fmla="*/ 32 w 39"/>
                  <a:gd name="T23" fmla="*/ 17 h 17"/>
                  <a:gd name="T24" fmla="*/ 38 w 39"/>
                  <a:gd name="T25" fmla="*/ 10 h 17"/>
                  <a:gd name="T26" fmla="*/ 39 w 39"/>
                  <a:gd name="T27" fmla="*/ 9 h 17"/>
                  <a:gd name="T28" fmla="*/ 38 w 39"/>
                  <a:gd name="T29" fmla="*/ 7 h 17"/>
                  <a:gd name="T30" fmla="*/ 32 w 39"/>
                  <a:gd name="T31" fmla="*/ 1 h 17"/>
                  <a:gd name="T32" fmla="*/ 31 w 39"/>
                  <a:gd name="T33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9" h="17">
                    <a:moveTo>
                      <a:pt x="31" y="0"/>
                    </a:moveTo>
                    <a:cubicBezTo>
                      <a:pt x="30" y="0"/>
                      <a:pt x="30" y="0"/>
                      <a:pt x="29" y="1"/>
                    </a:cubicBezTo>
                    <a:cubicBezTo>
                      <a:pt x="29" y="1"/>
                      <a:pt x="29" y="3"/>
                      <a:pt x="29" y="3"/>
                    </a:cubicBezTo>
                    <a:cubicBezTo>
                      <a:pt x="33" y="7"/>
                      <a:pt x="33" y="7"/>
                      <a:pt x="33" y="7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1" y="7"/>
                      <a:pt x="0" y="8"/>
                      <a:pt x="0" y="9"/>
                    </a:cubicBezTo>
                    <a:cubicBezTo>
                      <a:pt x="0" y="10"/>
                      <a:pt x="1" y="11"/>
                      <a:pt x="2" y="11"/>
                    </a:cubicBezTo>
                    <a:cubicBezTo>
                      <a:pt x="33" y="11"/>
                      <a:pt x="33" y="11"/>
                      <a:pt x="33" y="11"/>
                    </a:cubicBezTo>
                    <a:cubicBezTo>
                      <a:pt x="29" y="14"/>
                      <a:pt x="29" y="14"/>
                      <a:pt x="29" y="14"/>
                    </a:cubicBezTo>
                    <a:cubicBezTo>
                      <a:pt x="29" y="15"/>
                      <a:pt x="29" y="16"/>
                      <a:pt x="29" y="17"/>
                    </a:cubicBezTo>
                    <a:cubicBezTo>
                      <a:pt x="30" y="17"/>
                      <a:pt x="30" y="17"/>
                      <a:pt x="31" y="17"/>
                    </a:cubicBezTo>
                    <a:cubicBezTo>
                      <a:pt x="31" y="17"/>
                      <a:pt x="32" y="17"/>
                      <a:pt x="32" y="17"/>
                    </a:cubicBezTo>
                    <a:cubicBezTo>
                      <a:pt x="38" y="10"/>
                      <a:pt x="38" y="10"/>
                      <a:pt x="38" y="10"/>
                    </a:cubicBezTo>
                    <a:cubicBezTo>
                      <a:pt x="39" y="10"/>
                      <a:pt x="39" y="9"/>
                      <a:pt x="39" y="9"/>
                    </a:cubicBezTo>
                    <a:cubicBezTo>
                      <a:pt x="39" y="8"/>
                      <a:pt x="39" y="7"/>
                      <a:pt x="38" y="7"/>
                    </a:cubicBezTo>
                    <a:cubicBezTo>
                      <a:pt x="32" y="1"/>
                      <a:pt x="32" y="1"/>
                      <a:pt x="32" y="1"/>
                    </a:cubicBezTo>
                    <a:cubicBezTo>
                      <a:pt x="32" y="0"/>
                      <a:pt x="31" y="0"/>
                      <a:pt x="31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49" name="Freeform 47"/>
              <p:cNvSpPr>
                <a:spLocks/>
              </p:cNvSpPr>
              <p:nvPr/>
            </p:nvSpPr>
            <p:spPr bwMode="auto">
              <a:xfrm>
                <a:off x="6107113" y="4572000"/>
                <a:ext cx="26988" cy="9525"/>
              </a:xfrm>
              <a:custGeom>
                <a:avLst/>
                <a:gdLst>
                  <a:gd name="T0" fmla="*/ 10 w 11"/>
                  <a:gd name="T1" fmla="*/ 0 h 4"/>
                  <a:gd name="T2" fmla="*/ 2 w 11"/>
                  <a:gd name="T3" fmla="*/ 0 h 4"/>
                  <a:gd name="T4" fmla="*/ 0 w 11"/>
                  <a:gd name="T5" fmla="*/ 2 h 4"/>
                  <a:gd name="T6" fmla="*/ 2 w 11"/>
                  <a:gd name="T7" fmla="*/ 4 h 4"/>
                  <a:gd name="T8" fmla="*/ 10 w 11"/>
                  <a:gd name="T9" fmla="*/ 4 h 4"/>
                  <a:gd name="T10" fmla="*/ 11 w 11"/>
                  <a:gd name="T11" fmla="*/ 2 h 4"/>
                  <a:gd name="T12" fmla="*/ 10 w 11"/>
                  <a:gd name="T13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" h="4">
                    <a:moveTo>
                      <a:pt x="10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3"/>
                      <a:pt x="1" y="4"/>
                      <a:pt x="2" y="4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1" y="4"/>
                      <a:pt x="11" y="3"/>
                      <a:pt x="11" y="2"/>
                    </a:cubicBezTo>
                    <a:cubicBezTo>
                      <a:pt x="11" y="1"/>
                      <a:pt x="11" y="0"/>
                      <a:pt x="1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</p:grpSp>
        <p:sp>
          <p:nvSpPr>
            <p:cNvPr id="19" name="Freeform 34"/>
            <p:cNvSpPr>
              <a:spLocks/>
            </p:cNvSpPr>
            <p:nvPr userDrawn="1"/>
          </p:nvSpPr>
          <p:spPr bwMode="auto">
            <a:xfrm>
              <a:off x="4900613" y="2395538"/>
              <a:ext cx="4051300" cy="2484438"/>
            </a:xfrm>
            <a:custGeom>
              <a:avLst/>
              <a:gdLst>
                <a:gd name="T0" fmla="*/ 1292 w 1658"/>
                <a:gd name="T1" fmla="*/ 141 h 1016"/>
                <a:gd name="T2" fmla="*/ 829 w 1658"/>
                <a:gd name="T3" fmla="*/ 0 h 1016"/>
                <a:gd name="T4" fmla="*/ 507 w 1658"/>
                <a:gd name="T5" fmla="*/ 65 h 1016"/>
                <a:gd name="T6" fmla="*/ 142 w 1658"/>
                <a:gd name="T7" fmla="*/ 365 h 1016"/>
                <a:gd name="T8" fmla="*/ 0 w 1658"/>
                <a:gd name="T9" fmla="*/ 828 h 1016"/>
                <a:gd name="T10" fmla="*/ 22 w 1658"/>
                <a:gd name="T11" fmla="*/ 1016 h 1016"/>
                <a:gd name="T12" fmla="*/ 54 w 1658"/>
                <a:gd name="T13" fmla="*/ 1016 h 1016"/>
                <a:gd name="T14" fmla="*/ 32 w 1658"/>
                <a:gd name="T15" fmla="*/ 828 h 1016"/>
                <a:gd name="T16" fmla="*/ 95 w 1658"/>
                <a:gd name="T17" fmla="*/ 518 h 1016"/>
                <a:gd name="T18" fmla="*/ 383 w 1658"/>
                <a:gd name="T19" fmla="*/ 168 h 1016"/>
                <a:gd name="T20" fmla="*/ 829 w 1658"/>
                <a:gd name="T21" fmla="*/ 31 h 1016"/>
                <a:gd name="T22" fmla="*/ 1139 w 1658"/>
                <a:gd name="T23" fmla="*/ 94 h 1016"/>
                <a:gd name="T24" fmla="*/ 1490 w 1658"/>
                <a:gd name="T25" fmla="*/ 383 h 1016"/>
                <a:gd name="T26" fmla="*/ 1626 w 1658"/>
                <a:gd name="T27" fmla="*/ 828 h 1016"/>
                <a:gd name="T28" fmla="*/ 1604 w 1658"/>
                <a:gd name="T29" fmla="*/ 1016 h 1016"/>
                <a:gd name="T30" fmla="*/ 1636 w 1658"/>
                <a:gd name="T31" fmla="*/ 1016 h 1016"/>
                <a:gd name="T32" fmla="*/ 1658 w 1658"/>
                <a:gd name="T33" fmla="*/ 828 h 1016"/>
                <a:gd name="T34" fmla="*/ 1593 w 1658"/>
                <a:gd name="T35" fmla="*/ 506 h 1016"/>
                <a:gd name="T36" fmla="*/ 1292 w 1658"/>
                <a:gd name="T37" fmla="*/ 141 h 10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58" h="1016">
                  <a:moveTo>
                    <a:pt x="1292" y="141"/>
                  </a:moveTo>
                  <a:cubicBezTo>
                    <a:pt x="1160" y="52"/>
                    <a:pt x="1001" y="0"/>
                    <a:pt x="829" y="0"/>
                  </a:cubicBezTo>
                  <a:cubicBezTo>
                    <a:pt x="715" y="0"/>
                    <a:pt x="606" y="23"/>
                    <a:pt x="507" y="65"/>
                  </a:cubicBezTo>
                  <a:cubicBezTo>
                    <a:pt x="358" y="128"/>
                    <a:pt x="231" y="233"/>
                    <a:pt x="142" y="365"/>
                  </a:cubicBezTo>
                  <a:cubicBezTo>
                    <a:pt x="53" y="497"/>
                    <a:pt x="0" y="657"/>
                    <a:pt x="0" y="828"/>
                  </a:cubicBezTo>
                  <a:cubicBezTo>
                    <a:pt x="0" y="893"/>
                    <a:pt x="8" y="956"/>
                    <a:pt x="22" y="1016"/>
                  </a:cubicBezTo>
                  <a:cubicBezTo>
                    <a:pt x="54" y="1016"/>
                    <a:pt x="54" y="1016"/>
                    <a:pt x="54" y="1016"/>
                  </a:cubicBezTo>
                  <a:cubicBezTo>
                    <a:pt x="40" y="956"/>
                    <a:pt x="32" y="893"/>
                    <a:pt x="32" y="828"/>
                  </a:cubicBezTo>
                  <a:cubicBezTo>
                    <a:pt x="32" y="718"/>
                    <a:pt x="54" y="614"/>
                    <a:pt x="95" y="518"/>
                  </a:cubicBezTo>
                  <a:cubicBezTo>
                    <a:pt x="155" y="375"/>
                    <a:pt x="256" y="253"/>
                    <a:pt x="383" y="168"/>
                  </a:cubicBezTo>
                  <a:cubicBezTo>
                    <a:pt x="511" y="82"/>
                    <a:pt x="664" y="31"/>
                    <a:pt x="829" y="31"/>
                  </a:cubicBezTo>
                  <a:cubicBezTo>
                    <a:pt x="939" y="31"/>
                    <a:pt x="1044" y="54"/>
                    <a:pt x="1139" y="94"/>
                  </a:cubicBezTo>
                  <a:cubicBezTo>
                    <a:pt x="1282" y="155"/>
                    <a:pt x="1404" y="256"/>
                    <a:pt x="1490" y="383"/>
                  </a:cubicBezTo>
                  <a:cubicBezTo>
                    <a:pt x="1576" y="510"/>
                    <a:pt x="1626" y="663"/>
                    <a:pt x="1626" y="828"/>
                  </a:cubicBezTo>
                  <a:cubicBezTo>
                    <a:pt x="1626" y="893"/>
                    <a:pt x="1618" y="956"/>
                    <a:pt x="1604" y="1016"/>
                  </a:cubicBezTo>
                  <a:cubicBezTo>
                    <a:pt x="1636" y="1016"/>
                    <a:pt x="1636" y="1016"/>
                    <a:pt x="1636" y="1016"/>
                  </a:cubicBezTo>
                  <a:cubicBezTo>
                    <a:pt x="1650" y="956"/>
                    <a:pt x="1658" y="893"/>
                    <a:pt x="1658" y="828"/>
                  </a:cubicBezTo>
                  <a:cubicBezTo>
                    <a:pt x="1658" y="714"/>
                    <a:pt x="1634" y="605"/>
                    <a:pt x="1593" y="506"/>
                  </a:cubicBezTo>
                  <a:cubicBezTo>
                    <a:pt x="1530" y="357"/>
                    <a:pt x="1425" y="231"/>
                    <a:pt x="1292" y="14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 dirty="0"/>
            </a:p>
          </p:txBody>
        </p:sp>
        <p:sp>
          <p:nvSpPr>
            <p:cNvPr id="20" name="Freeform 40"/>
            <p:cNvSpPr>
              <a:spLocks/>
            </p:cNvSpPr>
            <p:nvPr userDrawn="1"/>
          </p:nvSpPr>
          <p:spPr bwMode="auto">
            <a:xfrm>
              <a:off x="4900613" y="2395538"/>
              <a:ext cx="4051300" cy="2484438"/>
            </a:xfrm>
            <a:custGeom>
              <a:avLst/>
              <a:gdLst>
                <a:gd name="T0" fmla="*/ 1292 w 1658"/>
                <a:gd name="T1" fmla="*/ 141 h 1016"/>
                <a:gd name="T2" fmla="*/ 829 w 1658"/>
                <a:gd name="T3" fmla="*/ 0 h 1016"/>
                <a:gd name="T4" fmla="*/ 507 w 1658"/>
                <a:gd name="T5" fmla="*/ 65 h 1016"/>
                <a:gd name="T6" fmla="*/ 142 w 1658"/>
                <a:gd name="T7" fmla="*/ 365 h 1016"/>
                <a:gd name="T8" fmla="*/ 0 w 1658"/>
                <a:gd name="T9" fmla="*/ 828 h 1016"/>
                <a:gd name="T10" fmla="*/ 22 w 1658"/>
                <a:gd name="T11" fmla="*/ 1016 h 1016"/>
                <a:gd name="T12" fmla="*/ 54 w 1658"/>
                <a:gd name="T13" fmla="*/ 1016 h 1016"/>
                <a:gd name="T14" fmla="*/ 32 w 1658"/>
                <a:gd name="T15" fmla="*/ 828 h 1016"/>
                <a:gd name="T16" fmla="*/ 95 w 1658"/>
                <a:gd name="T17" fmla="*/ 518 h 1016"/>
                <a:gd name="T18" fmla="*/ 383 w 1658"/>
                <a:gd name="T19" fmla="*/ 168 h 1016"/>
                <a:gd name="T20" fmla="*/ 829 w 1658"/>
                <a:gd name="T21" fmla="*/ 31 h 1016"/>
                <a:gd name="T22" fmla="*/ 1139 w 1658"/>
                <a:gd name="T23" fmla="*/ 94 h 1016"/>
                <a:gd name="T24" fmla="*/ 1490 w 1658"/>
                <a:gd name="T25" fmla="*/ 383 h 1016"/>
                <a:gd name="T26" fmla="*/ 1626 w 1658"/>
                <a:gd name="T27" fmla="*/ 828 h 1016"/>
                <a:gd name="T28" fmla="*/ 1604 w 1658"/>
                <a:gd name="T29" fmla="*/ 1016 h 1016"/>
                <a:gd name="T30" fmla="*/ 1636 w 1658"/>
                <a:gd name="T31" fmla="*/ 1016 h 1016"/>
                <a:gd name="T32" fmla="*/ 1658 w 1658"/>
                <a:gd name="T33" fmla="*/ 828 h 1016"/>
                <a:gd name="T34" fmla="*/ 1593 w 1658"/>
                <a:gd name="T35" fmla="*/ 506 h 1016"/>
                <a:gd name="T36" fmla="*/ 1292 w 1658"/>
                <a:gd name="T37" fmla="*/ 141 h 10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58" h="1016">
                  <a:moveTo>
                    <a:pt x="1292" y="141"/>
                  </a:moveTo>
                  <a:cubicBezTo>
                    <a:pt x="1160" y="52"/>
                    <a:pt x="1001" y="0"/>
                    <a:pt x="829" y="0"/>
                  </a:cubicBezTo>
                  <a:cubicBezTo>
                    <a:pt x="715" y="0"/>
                    <a:pt x="606" y="23"/>
                    <a:pt x="507" y="65"/>
                  </a:cubicBezTo>
                  <a:cubicBezTo>
                    <a:pt x="358" y="128"/>
                    <a:pt x="231" y="233"/>
                    <a:pt x="142" y="365"/>
                  </a:cubicBezTo>
                  <a:cubicBezTo>
                    <a:pt x="53" y="497"/>
                    <a:pt x="0" y="657"/>
                    <a:pt x="0" y="828"/>
                  </a:cubicBezTo>
                  <a:cubicBezTo>
                    <a:pt x="0" y="893"/>
                    <a:pt x="8" y="956"/>
                    <a:pt x="22" y="1016"/>
                  </a:cubicBezTo>
                  <a:cubicBezTo>
                    <a:pt x="54" y="1016"/>
                    <a:pt x="54" y="1016"/>
                    <a:pt x="54" y="1016"/>
                  </a:cubicBezTo>
                  <a:cubicBezTo>
                    <a:pt x="40" y="956"/>
                    <a:pt x="32" y="893"/>
                    <a:pt x="32" y="828"/>
                  </a:cubicBezTo>
                  <a:cubicBezTo>
                    <a:pt x="32" y="718"/>
                    <a:pt x="54" y="614"/>
                    <a:pt x="95" y="518"/>
                  </a:cubicBezTo>
                  <a:cubicBezTo>
                    <a:pt x="155" y="375"/>
                    <a:pt x="256" y="253"/>
                    <a:pt x="383" y="168"/>
                  </a:cubicBezTo>
                  <a:cubicBezTo>
                    <a:pt x="511" y="82"/>
                    <a:pt x="664" y="31"/>
                    <a:pt x="829" y="31"/>
                  </a:cubicBezTo>
                  <a:cubicBezTo>
                    <a:pt x="939" y="31"/>
                    <a:pt x="1044" y="54"/>
                    <a:pt x="1139" y="94"/>
                  </a:cubicBezTo>
                  <a:cubicBezTo>
                    <a:pt x="1282" y="155"/>
                    <a:pt x="1404" y="256"/>
                    <a:pt x="1490" y="383"/>
                  </a:cubicBezTo>
                  <a:cubicBezTo>
                    <a:pt x="1576" y="510"/>
                    <a:pt x="1626" y="663"/>
                    <a:pt x="1626" y="828"/>
                  </a:cubicBezTo>
                  <a:cubicBezTo>
                    <a:pt x="1626" y="893"/>
                    <a:pt x="1618" y="956"/>
                    <a:pt x="1604" y="1016"/>
                  </a:cubicBezTo>
                  <a:cubicBezTo>
                    <a:pt x="1636" y="1016"/>
                    <a:pt x="1636" y="1016"/>
                    <a:pt x="1636" y="1016"/>
                  </a:cubicBezTo>
                  <a:cubicBezTo>
                    <a:pt x="1650" y="956"/>
                    <a:pt x="1658" y="893"/>
                    <a:pt x="1658" y="828"/>
                  </a:cubicBezTo>
                  <a:cubicBezTo>
                    <a:pt x="1658" y="714"/>
                    <a:pt x="1634" y="605"/>
                    <a:pt x="1593" y="506"/>
                  </a:cubicBezTo>
                  <a:cubicBezTo>
                    <a:pt x="1530" y="357"/>
                    <a:pt x="1425" y="231"/>
                    <a:pt x="1292" y="14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 dirty="0"/>
            </a:p>
          </p:txBody>
        </p:sp>
        <p:sp>
          <p:nvSpPr>
            <p:cNvPr id="21" name="Freeform 41"/>
            <p:cNvSpPr>
              <a:spLocks/>
            </p:cNvSpPr>
            <p:nvPr userDrawn="1"/>
          </p:nvSpPr>
          <p:spPr bwMode="auto">
            <a:xfrm>
              <a:off x="5006156" y="2420726"/>
              <a:ext cx="4051300" cy="2484438"/>
            </a:xfrm>
            <a:custGeom>
              <a:avLst/>
              <a:gdLst>
                <a:gd name="T0" fmla="*/ 1292 w 1658"/>
                <a:gd name="T1" fmla="*/ 141 h 1016"/>
                <a:gd name="T2" fmla="*/ 829 w 1658"/>
                <a:gd name="T3" fmla="*/ 0 h 1016"/>
                <a:gd name="T4" fmla="*/ 507 w 1658"/>
                <a:gd name="T5" fmla="*/ 65 h 1016"/>
                <a:gd name="T6" fmla="*/ 142 w 1658"/>
                <a:gd name="T7" fmla="*/ 365 h 1016"/>
                <a:gd name="T8" fmla="*/ 0 w 1658"/>
                <a:gd name="T9" fmla="*/ 828 h 1016"/>
                <a:gd name="T10" fmla="*/ 22 w 1658"/>
                <a:gd name="T11" fmla="*/ 1016 h 1016"/>
                <a:gd name="T12" fmla="*/ 54 w 1658"/>
                <a:gd name="T13" fmla="*/ 1016 h 1016"/>
                <a:gd name="T14" fmla="*/ 32 w 1658"/>
                <a:gd name="T15" fmla="*/ 828 h 1016"/>
                <a:gd name="T16" fmla="*/ 95 w 1658"/>
                <a:gd name="T17" fmla="*/ 518 h 1016"/>
                <a:gd name="T18" fmla="*/ 383 w 1658"/>
                <a:gd name="T19" fmla="*/ 168 h 1016"/>
                <a:gd name="T20" fmla="*/ 829 w 1658"/>
                <a:gd name="T21" fmla="*/ 31 h 1016"/>
                <a:gd name="T22" fmla="*/ 1139 w 1658"/>
                <a:gd name="T23" fmla="*/ 94 h 1016"/>
                <a:gd name="T24" fmla="*/ 1490 w 1658"/>
                <a:gd name="T25" fmla="*/ 383 h 1016"/>
                <a:gd name="T26" fmla="*/ 1626 w 1658"/>
                <a:gd name="T27" fmla="*/ 828 h 1016"/>
                <a:gd name="T28" fmla="*/ 1604 w 1658"/>
                <a:gd name="T29" fmla="*/ 1016 h 1016"/>
                <a:gd name="T30" fmla="*/ 1636 w 1658"/>
                <a:gd name="T31" fmla="*/ 1016 h 1016"/>
                <a:gd name="T32" fmla="*/ 1658 w 1658"/>
                <a:gd name="T33" fmla="*/ 828 h 1016"/>
                <a:gd name="T34" fmla="*/ 1593 w 1658"/>
                <a:gd name="T35" fmla="*/ 506 h 1016"/>
                <a:gd name="T36" fmla="*/ 1292 w 1658"/>
                <a:gd name="T37" fmla="*/ 141 h 10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58" h="1016">
                  <a:moveTo>
                    <a:pt x="1292" y="141"/>
                  </a:moveTo>
                  <a:cubicBezTo>
                    <a:pt x="1160" y="52"/>
                    <a:pt x="1001" y="0"/>
                    <a:pt x="829" y="0"/>
                  </a:cubicBezTo>
                  <a:cubicBezTo>
                    <a:pt x="715" y="0"/>
                    <a:pt x="606" y="23"/>
                    <a:pt x="507" y="65"/>
                  </a:cubicBezTo>
                  <a:cubicBezTo>
                    <a:pt x="358" y="128"/>
                    <a:pt x="231" y="233"/>
                    <a:pt x="142" y="365"/>
                  </a:cubicBezTo>
                  <a:cubicBezTo>
                    <a:pt x="53" y="497"/>
                    <a:pt x="0" y="657"/>
                    <a:pt x="0" y="828"/>
                  </a:cubicBezTo>
                  <a:cubicBezTo>
                    <a:pt x="0" y="893"/>
                    <a:pt x="8" y="956"/>
                    <a:pt x="22" y="1016"/>
                  </a:cubicBezTo>
                  <a:cubicBezTo>
                    <a:pt x="54" y="1016"/>
                    <a:pt x="54" y="1016"/>
                    <a:pt x="54" y="1016"/>
                  </a:cubicBezTo>
                  <a:cubicBezTo>
                    <a:pt x="40" y="956"/>
                    <a:pt x="32" y="893"/>
                    <a:pt x="32" y="828"/>
                  </a:cubicBezTo>
                  <a:cubicBezTo>
                    <a:pt x="32" y="718"/>
                    <a:pt x="54" y="614"/>
                    <a:pt x="95" y="518"/>
                  </a:cubicBezTo>
                  <a:cubicBezTo>
                    <a:pt x="155" y="375"/>
                    <a:pt x="256" y="253"/>
                    <a:pt x="383" y="168"/>
                  </a:cubicBezTo>
                  <a:cubicBezTo>
                    <a:pt x="511" y="82"/>
                    <a:pt x="664" y="31"/>
                    <a:pt x="829" y="31"/>
                  </a:cubicBezTo>
                  <a:cubicBezTo>
                    <a:pt x="939" y="31"/>
                    <a:pt x="1044" y="54"/>
                    <a:pt x="1139" y="94"/>
                  </a:cubicBezTo>
                  <a:cubicBezTo>
                    <a:pt x="1282" y="155"/>
                    <a:pt x="1404" y="256"/>
                    <a:pt x="1490" y="383"/>
                  </a:cubicBezTo>
                  <a:cubicBezTo>
                    <a:pt x="1576" y="510"/>
                    <a:pt x="1626" y="663"/>
                    <a:pt x="1626" y="828"/>
                  </a:cubicBezTo>
                  <a:cubicBezTo>
                    <a:pt x="1626" y="893"/>
                    <a:pt x="1618" y="956"/>
                    <a:pt x="1604" y="1016"/>
                  </a:cubicBezTo>
                  <a:cubicBezTo>
                    <a:pt x="1636" y="1016"/>
                    <a:pt x="1636" y="1016"/>
                    <a:pt x="1636" y="1016"/>
                  </a:cubicBezTo>
                  <a:cubicBezTo>
                    <a:pt x="1650" y="956"/>
                    <a:pt x="1658" y="893"/>
                    <a:pt x="1658" y="828"/>
                  </a:cubicBezTo>
                  <a:cubicBezTo>
                    <a:pt x="1658" y="714"/>
                    <a:pt x="1634" y="605"/>
                    <a:pt x="1593" y="506"/>
                  </a:cubicBezTo>
                  <a:cubicBezTo>
                    <a:pt x="1530" y="357"/>
                    <a:pt x="1425" y="231"/>
                    <a:pt x="1292" y="141"/>
                  </a:cubicBezTo>
                  <a:close/>
                </a:path>
              </a:pathLst>
            </a:custGeom>
            <a:gradFill flip="none" rotWithShape="1">
              <a:gsLst>
                <a:gs pos="90000">
                  <a:srgbClr val="D04D6F"/>
                </a:gs>
                <a:gs pos="100000">
                  <a:srgbClr val="453C55"/>
                </a:gs>
              </a:gsLst>
              <a:lin ang="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 dirty="0"/>
            </a:p>
          </p:txBody>
        </p:sp>
        <p:sp>
          <p:nvSpPr>
            <p:cNvPr id="22" name="직사각형 21"/>
            <p:cNvSpPr/>
            <p:nvPr userDrawn="1"/>
          </p:nvSpPr>
          <p:spPr>
            <a:xfrm>
              <a:off x="0" y="0"/>
              <a:ext cx="9991726" cy="6858000"/>
            </a:xfrm>
            <a:prstGeom prst="rect">
              <a:avLst/>
            </a:prstGeom>
            <a:noFill/>
            <a:ln w="38100">
              <a:solidFill>
                <a:srgbClr val="D04D6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dirty="0"/>
            </a:p>
          </p:txBody>
        </p:sp>
      </p:grpSp>
      <p:sp>
        <p:nvSpPr>
          <p:cNvPr id="50" name="텍스트 개체 틀 2"/>
          <p:cNvSpPr>
            <a:spLocks noGrp="1"/>
          </p:cNvSpPr>
          <p:nvPr>
            <p:ph type="body" sz="quarter" idx="10" hasCustomPrompt="1"/>
          </p:nvPr>
        </p:nvSpPr>
        <p:spPr>
          <a:xfrm>
            <a:off x="512610" y="1700809"/>
            <a:ext cx="8245012" cy="976921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72000" indent="0">
              <a:spcBef>
                <a:spcPts val="200"/>
              </a:spcBef>
              <a:buNone/>
              <a:defRPr lang="ko-KR" altLang="en-US" sz="5500" b="1" spc="-100" baseline="0" dirty="0">
                <a:solidFill>
                  <a:srgbClr val="D04D6F"/>
                </a:solidFill>
                <a:latin typeface="Noto Sans CJK TC Black" pitchFamily="34" charset="-127"/>
                <a:ea typeface="Noto Sans CJK TC Black" pitchFamily="34" charset="-127"/>
              </a:defRPr>
            </a:lvl1pPr>
          </a:lstStyle>
          <a:p>
            <a:pPr>
              <a:spcBef>
                <a:spcPts val="200"/>
              </a:spcBef>
            </a:pPr>
            <a:r>
              <a:rPr lang="ko-KR" altLang="en-US" dirty="0" smtClean="0">
                <a:solidFill>
                  <a:schemeClr val="tx1"/>
                </a:solidFill>
              </a:rPr>
              <a:t>제목</a:t>
            </a:r>
            <a:endParaRPr lang="en-US" altLang="ko-KR" dirty="0" smtClean="0">
              <a:solidFill>
                <a:schemeClr val="tx1"/>
              </a:solidFill>
            </a:endParaRPr>
          </a:p>
        </p:txBody>
      </p:sp>
      <p:sp>
        <p:nvSpPr>
          <p:cNvPr id="51" name="텍스트 개체 틀 8"/>
          <p:cNvSpPr>
            <a:spLocks noGrp="1"/>
          </p:cNvSpPr>
          <p:nvPr>
            <p:ph type="body" sz="quarter" idx="11" hasCustomPrompt="1"/>
          </p:nvPr>
        </p:nvSpPr>
        <p:spPr>
          <a:xfrm>
            <a:off x="575656" y="2684543"/>
            <a:ext cx="8230997" cy="416832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84600" indent="0">
              <a:buNone/>
              <a:defRPr sz="3600" b="0" baseline="0">
                <a:solidFill>
                  <a:srgbClr val="D04D6F"/>
                </a:solidFill>
                <a:latin typeface="Noto Sans CJK KR Medium" pitchFamily="34" charset="-127"/>
                <a:ea typeface="Noto Sans CJK KR Medium" pitchFamily="34" charset="-127"/>
              </a:defRPr>
            </a:lvl1pPr>
          </a:lstStyle>
          <a:p>
            <a:pPr lvl="0"/>
            <a:r>
              <a:rPr lang="ko-KR" altLang="en-US" dirty="0" smtClean="0"/>
              <a:t>부제목</a:t>
            </a:r>
            <a:endParaRPr lang="ko-KR" altLang="en-US" dirty="0"/>
          </a:p>
        </p:txBody>
      </p:sp>
      <p:sp>
        <p:nvSpPr>
          <p:cNvPr id="52" name="텍스트 개체 틀 8"/>
          <p:cNvSpPr>
            <a:spLocks noGrp="1"/>
          </p:cNvSpPr>
          <p:nvPr>
            <p:ph type="body" sz="quarter" idx="12" hasCustomPrompt="1"/>
          </p:nvPr>
        </p:nvSpPr>
        <p:spPr>
          <a:xfrm>
            <a:off x="575656" y="3220251"/>
            <a:ext cx="8230997" cy="313172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84600" indent="0">
              <a:buNone/>
              <a:defRPr sz="1600" b="0" baseline="0">
                <a:solidFill>
                  <a:schemeClr val="bg1">
                    <a:lumMod val="65000"/>
                  </a:schemeClr>
                </a:solidFill>
                <a:latin typeface="Noto Sans CJK JP Bold" pitchFamily="34" charset="-127"/>
                <a:ea typeface="Noto Sans CJK JP Bold" pitchFamily="34" charset="-127"/>
              </a:defRPr>
            </a:lvl1pPr>
          </a:lstStyle>
          <a:p>
            <a:pPr lvl="0"/>
            <a:r>
              <a:rPr lang="ko-KR" altLang="en-US" dirty="0" smtClean="0"/>
              <a:t>날짜</a:t>
            </a:r>
            <a:endParaRPr lang="ko-KR" altLang="en-US" dirty="0"/>
          </a:p>
        </p:txBody>
      </p:sp>
      <p:sp>
        <p:nvSpPr>
          <p:cNvPr id="53" name="TextBox 52"/>
          <p:cNvSpPr txBox="1"/>
          <p:nvPr userDrawn="1"/>
        </p:nvSpPr>
        <p:spPr>
          <a:xfrm>
            <a:off x="689861" y="6221634"/>
            <a:ext cx="6779830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>
                <a:solidFill>
                  <a:schemeClr val="bg1">
                    <a:lumMod val="65000"/>
                  </a:schemeClr>
                </a:solidFill>
                <a:latin typeface="Noto Sans CJK JP Bold" pitchFamily="34" charset="-127"/>
                <a:ea typeface="Noto Sans CJK JP Bold" pitchFamily="34" charset="-127"/>
              </a:rPr>
              <a:t>Copyrightⓒ2018 by DIGITAL LABS All rights reserved.</a:t>
            </a:r>
            <a:endParaRPr lang="ko-KR" altLang="en-US" sz="1200" dirty="0">
              <a:solidFill>
                <a:schemeClr val="bg1">
                  <a:lumMod val="65000"/>
                </a:schemeClr>
              </a:solidFill>
              <a:latin typeface="Noto Sans CJK JP Bold" pitchFamily="34" charset="-127"/>
              <a:ea typeface="Noto Sans CJK JP Bold" pitchFamily="34" charset="-127"/>
            </a:endParaRPr>
          </a:p>
        </p:txBody>
      </p:sp>
      <p:pic>
        <p:nvPicPr>
          <p:cNvPr id="54" name="그림 5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4033" y="6087038"/>
            <a:ext cx="1245356" cy="402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1338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02.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직사각형 287"/>
          <p:cNvSpPr/>
          <p:nvPr userDrawn="1"/>
        </p:nvSpPr>
        <p:spPr>
          <a:xfrm>
            <a:off x="453293" y="440668"/>
            <a:ext cx="11394830" cy="5832648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/>
          </a:p>
        </p:txBody>
      </p:sp>
      <p:cxnSp>
        <p:nvCxnSpPr>
          <p:cNvPr id="294" name="직선 연결선 293"/>
          <p:cNvCxnSpPr/>
          <p:nvPr userDrawn="1"/>
        </p:nvCxnSpPr>
        <p:spPr>
          <a:xfrm>
            <a:off x="423986" y="6561060"/>
            <a:ext cx="11344031" cy="0"/>
          </a:xfrm>
          <a:prstGeom prst="line">
            <a:avLst/>
          </a:prstGeom>
          <a:ln w="19050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5" name="직선 연결선 294"/>
          <p:cNvCxnSpPr/>
          <p:nvPr userDrawn="1"/>
        </p:nvCxnSpPr>
        <p:spPr>
          <a:xfrm>
            <a:off x="11295465" y="6561060"/>
            <a:ext cx="482599" cy="0"/>
          </a:xfrm>
          <a:prstGeom prst="line">
            <a:avLst/>
          </a:prstGeom>
          <a:ln w="19050">
            <a:solidFill>
              <a:srgbClr val="D04D6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6" name="직사각형 295"/>
          <p:cNvSpPr/>
          <p:nvPr userDrawn="1"/>
        </p:nvSpPr>
        <p:spPr>
          <a:xfrm>
            <a:off x="11014701" y="6561348"/>
            <a:ext cx="638140" cy="253916"/>
          </a:xfrm>
          <a:prstGeom prst="rect">
            <a:avLst/>
          </a:prstGeom>
        </p:spPr>
        <p:txBody>
          <a:bodyPr wrap="square" rIns="0">
            <a:spAutoFit/>
          </a:bodyPr>
          <a:lstStyle/>
          <a:p>
            <a:pPr lvl="0" algn="r"/>
            <a:fld id="{CD11B835-C8C7-43F8-9A40-E6B116444874}" type="slidenum">
              <a:rPr lang="ko-KR" altLang="en-US" sz="1050" b="1" smtClean="0">
                <a:solidFill>
                  <a:srgbClr val="D04D6F"/>
                </a:solidFill>
                <a:latin typeface="Noto Sans CJK JP Bold" pitchFamily="34" charset="-127"/>
                <a:ea typeface="Noto Sans CJK JP Bold" pitchFamily="34" charset="-127"/>
              </a:rPr>
              <a:pPr lvl="0" algn="r"/>
              <a:t>‹#›</a:t>
            </a:fld>
            <a:endParaRPr lang="ko-KR" altLang="en-US" sz="1050" b="1" dirty="0">
              <a:solidFill>
                <a:srgbClr val="D04D6F"/>
              </a:solidFill>
              <a:latin typeface="Noto Sans CJK JP Bold" pitchFamily="34" charset="-127"/>
              <a:ea typeface="Noto Sans CJK JP Bold" pitchFamily="34" charset="-127"/>
            </a:endParaRPr>
          </a:p>
        </p:txBody>
      </p:sp>
      <p:sp>
        <p:nvSpPr>
          <p:cNvPr id="297" name="바닥글 개체 틀 13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  <a:prstGeom prst="rect">
            <a:avLst/>
          </a:prstGeom>
        </p:spPr>
        <p:txBody>
          <a:bodyPr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Noto Sans CJK JP Bold" pitchFamily="34" charset="-127"/>
                <a:ea typeface="Noto Sans CJK JP Bold" pitchFamily="34" charset="-127"/>
              </a:defRPr>
            </a:lvl1pPr>
          </a:lstStyle>
          <a:p>
            <a:r>
              <a:rPr lang="en-US" altLang="ko-KR" dirty="0" smtClean="0"/>
              <a:t>Copyrightⓒ2018 by DIGITAL LABS All rights reserved.</a:t>
            </a:r>
            <a:endParaRPr lang="ko-KR" altLang="en-US" dirty="0"/>
          </a:p>
        </p:txBody>
      </p:sp>
      <p:sp>
        <p:nvSpPr>
          <p:cNvPr id="302" name="텍스트 개체 틀 8"/>
          <p:cNvSpPr>
            <a:spLocks noGrp="1"/>
          </p:cNvSpPr>
          <p:nvPr>
            <p:ph type="body" sz="quarter" idx="12" hasCustomPrompt="1"/>
          </p:nvPr>
        </p:nvSpPr>
        <p:spPr>
          <a:xfrm>
            <a:off x="202423" y="531904"/>
            <a:ext cx="8230997" cy="416832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84600" indent="0">
              <a:buNone/>
              <a:defRPr sz="2400" b="0" baseline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</a:defRPr>
            </a:lvl1pPr>
          </a:lstStyle>
          <a:p>
            <a:pPr lvl="0"/>
            <a:r>
              <a:rPr lang="ko-KR" altLang="en-US" dirty="0" smtClean="0"/>
              <a:t>제목을 입력해주세요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cxnSp>
        <p:nvCxnSpPr>
          <p:cNvPr id="303" name="직선 연결선 302"/>
          <p:cNvCxnSpPr/>
          <p:nvPr userDrawn="1"/>
        </p:nvCxnSpPr>
        <p:spPr>
          <a:xfrm>
            <a:off x="423986" y="1016732"/>
            <a:ext cx="11344031" cy="0"/>
          </a:xfrm>
          <a:prstGeom prst="line">
            <a:avLst/>
          </a:prstGeom>
          <a:ln w="19050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4" name="직선 연결선 303"/>
          <p:cNvCxnSpPr/>
          <p:nvPr userDrawn="1"/>
        </p:nvCxnSpPr>
        <p:spPr>
          <a:xfrm>
            <a:off x="423986" y="1016734"/>
            <a:ext cx="299497" cy="0"/>
          </a:xfrm>
          <a:prstGeom prst="line">
            <a:avLst/>
          </a:prstGeom>
          <a:ln w="19050">
            <a:solidFill>
              <a:srgbClr val="D04D6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178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05.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텍스트 개체 틀 7"/>
          <p:cNvSpPr>
            <a:spLocks noGrp="1"/>
          </p:cNvSpPr>
          <p:nvPr>
            <p:ph type="body" sz="quarter" idx="15" hasCustomPrompt="1"/>
          </p:nvPr>
        </p:nvSpPr>
        <p:spPr>
          <a:xfrm>
            <a:off x="304801" y="487420"/>
            <a:ext cx="11463216" cy="389698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84600" indent="0">
              <a:buNone/>
              <a:defRPr sz="1700" b="0" strike="noStrike" baseline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</a:defRPr>
            </a:lvl1pPr>
          </a:lstStyle>
          <a:p>
            <a:pPr lvl="0"/>
            <a:r>
              <a:rPr lang="ko-KR" altLang="en-US" dirty="0" smtClean="0"/>
              <a:t>슬라이드의 제목을 입력해주세요</a:t>
            </a:r>
            <a:endParaRPr lang="ko-KR" altLang="en-US" dirty="0"/>
          </a:p>
        </p:txBody>
      </p:sp>
      <p:sp>
        <p:nvSpPr>
          <p:cNvPr id="20" name="텍스트 개체 틀 2"/>
          <p:cNvSpPr>
            <a:spLocks noGrp="1"/>
          </p:cNvSpPr>
          <p:nvPr>
            <p:ph type="body" sz="quarter" idx="14" hasCustomPrompt="1"/>
          </p:nvPr>
        </p:nvSpPr>
        <p:spPr>
          <a:xfrm>
            <a:off x="304801" y="186565"/>
            <a:ext cx="6721765" cy="28440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84600" indent="0">
              <a:buNone/>
              <a:defRPr sz="1200" b="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</a:defRPr>
            </a:lvl1pPr>
          </a:lstStyle>
          <a:p>
            <a:pPr lvl="0"/>
            <a:r>
              <a:rPr lang="ko-KR" altLang="en-US" dirty="0" err="1" smtClean="0"/>
              <a:t>장명을</a:t>
            </a:r>
            <a:r>
              <a:rPr lang="ko-KR" altLang="en-US" dirty="0" smtClean="0"/>
              <a:t> 입력해주세요</a:t>
            </a:r>
            <a:endParaRPr lang="ko-KR" altLang="en-US" dirty="0"/>
          </a:p>
        </p:txBody>
      </p:sp>
      <p:sp>
        <p:nvSpPr>
          <p:cNvPr id="21" name="텍스트 개체 틀 2"/>
          <p:cNvSpPr>
            <a:spLocks noGrp="1"/>
          </p:cNvSpPr>
          <p:nvPr>
            <p:ph type="body" sz="quarter" idx="21" hasCustomPrompt="1"/>
          </p:nvPr>
        </p:nvSpPr>
        <p:spPr>
          <a:xfrm>
            <a:off x="7070878" y="188640"/>
            <a:ext cx="4697138" cy="28761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84600" indent="0" algn="r">
              <a:buNone/>
              <a:defRPr sz="1050" b="0" spc="0">
                <a:solidFill>
                  <a:srgbClr val="999999"/>
                </a:solidFill>
                <a:latin typeface="Noto Sans CJK JP Bold" pitchFamily="34" charset="-127"/>
                <a:ea typeface="Noto Sans CJK JP Bold" pitchFamily="34" charset="-127"/>
              </a:defRPr>
            </a:lvl1pPr>
          </a:lstStyle>
          <a:p>
            <a:pPr lvl="0"/>
            <a:r>
              <a:rPr lang="ko-KR" altLang="en-US" dirty="0" smtClean="0"/>
              <a:t>내용을 입력해주세요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cxnSp>
        <p:nvCxnSpPr>
          <p:cNvPr id="22" name="직선 연결선 21"/>
          <p:cNvCxnSpPr/>
          <p:nvPr userDrawn="1"/>
        </p:nvCxnSpPr>
        <p:spPr>
          <a:xfrm>
            <a:off x="423986" y="437843"/>
            <a:ext cx="11344031" cy="0"/>
          </a:xfrm>
          <a:prstGeom prst="line">
            <a:avLst/>
          </a:prstGeom>
          <a:ln w="19050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 userDrawn="1"/>
        </p:nvCxnSpPr>
        <p:spPr>
          <a:xfrm>
            <a:off x="423986" y="437845"/>
            <a:ext cx="299497" cy="0"/>
          </a:xfrm>
          <a:prstGeom prst="line">
            <a:avLst/>
          </a:prstGeom>
          <a:ln w="19050">
            <a:solidFill>
              <a:srgbClr val="D04D6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 userDrawn="1"/>
        </p:nvCxnSpPr>
        <p:spPr>
          <a:xfrm>
            <a:off x="423986" y="6561060"/>
            <a:ext cx="11344031" cy="0"/>
          </a:xfrm>
          <a:prstGeom prst="line">
            <a:avLst/>
          </a:prstGeom>
          <a:ln w="19050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 userDrawn="1"/>
        </p:nvCxnSpPr>
        <p:spPr>
          <a:xfrm>
            <a:off x="11295465" y="6561060"/>
            <a:ext cx="482599" cy="0"/>
          </a:xfrm>
          <a:prstGeom prst="line">
            <a:avLst/>
          </a:prstGeom>
          <a:ln w="19050">
            <a:solidFill>
              <a:srgbClr val="D04D6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 userDrawn="1"/>
        </p:nvSpPr>
        <p:spPr>
          <a:xfrm>
            <a:off x="11014701" y="6561348"/>
            <a:ext cx="638140" cy="253916"/>
          </a:xfrm>
          <a:prstGeom prst="rect">
            <a:avLst/>
          </a:prstGeom>
        </p:spPr>
        <p:txBody>
          <a:bodyPr wrap="square" rIns="0">
            <a:spAutoFit/>
          </a:bodyPr>
          <a:lstStyle/>
          <a:p>
            <a:pPr lvl="0" algn="r"/>
            <a:fld id="{CD11B835-C8C7-43F8-9A40-E6B116444874}" type="slidenum">
              <a:rPr lang="ko-KR" altLang="en-US" sz="1050" b="1" smtClean="0">
                <a:solidFill>
                  <a:srgbClr val="D04D6F"/>
                </a:solidFill>
                <a:latin typeface="Noto Sans CJK JP Bold" pitchFamily="34" charset="-127"/>
                <a:ea typeface="Noto Sans CJK JP Bold" pitchFamily="34" charset="-127"/>
              </a:rPr>
              <a:pPr lvl="0" algn="r"/>
              <a:t>‹#›</a:t>
            </a:fld>
            <a:endParaRPr lang="ko-KR" altLang="en-US" sz="1050" b="1" dirty="0">
              <a:solidFill>
                <a:srgbClr val="D04D6F"/>
              </a:solidFill>
              <a:latin typeface="Noto Sans CJK JP Bold" pitchFamily="34" charset="-127"/>
              <a:ea typeface="Noto Sans CJK JP Bold" pitchFamily="34" charset="-127"/>
            </a:endParaRPr>
          </a:p>
        </p:txBody>
      </p:sp>
      <p:sp>
        <p:nvSpPr>
          <p:cNvPr id="17" name="바닥글 개체 틀 13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  <a:prstGeom prst="rect">
            <a:avLst/>
          </a:prstGeom>
        </p:spPr>
        <p:txBody>
          <a:bodyPr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Noto Sans CJK JP Bold" pitchFamily="34" charset="-127"/>
                <a:ea typeface="Noto Sans CJK JP Bold" pitchFamily="34" charset="-127"/>
              </a:defRPr>
            </a:lvl1pPr>
          </a:lstStyle>
          <a:p>
            <a:r>
              <a:rPr lang="en-US" altLang="ko-KR" dirty="0" smtClean="0"/>
              <a:t>Copyrightⓒ2018 by DIGITAL LABS 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613774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08.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텍스트 개체 틀 2"/>
          <p:cNvSpPr>
            <a:spLocks noGrp="1"/>
          </p:cNvSpPr>
          <p:nvPr>
            <p:ph type="body" sz="quarter" idx="14" hasCustomPrompt="1"/>
          </p:nvPr>
        </p:nvSpPr>
        <p:spPr>
          <a:xfrm>
            <a:off x="304801" y="186565"/>
            <a:ext cx="6721765" cy="28440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84600" indent="0">
              <a:buNone/>
              <a:defRPr sz="1200" b="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</a:defRPr>
            </a:lvl1pPr>
          </a:lstStyle>
          <a:p>
            <a:pPr lvl="0"/>
            <a:r>
              <a:rPr lang="ko-KR" altLang="en-US" dirty="0" err="1" smtClean="0"/>
              <a:t>장명을</a:t>
            </a:r>
            <a:r>
              <a:rPr lang="ko-KR" altLang="en-US" dirty="0" smtClean="0"/>
              <a:t> 입력해주세요</a:t>
            </a:r>
            <a:endParaRPr lang="ko-KR" altLang="en-US" dirty="0"/>
          </a:p>
        </p:txBody>
      </p:sp>
      <p:sp>
        <p:nvSpPr>
          <p:cNvPr id="18" name="텍스트 개체 틀 2"/>
          <p:cNvSpPr>
            <a:spLocks noGrp="1"/>
          </p:cNvSpPr>
          <p:nvPr>
            <p:ph type="body" sz="quarter" idx="21" hasCustomPrompt="1"/>
          </p:nvPr>
        </p:nvSpPr>
        <p:spPr>
          <a:xfrm>
            <a:off x="7070878" y="188640"/>
            <a:ext cx="4697138" cy="28761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84600" indent="0" algn="r">
              <a:buNone/>
              <a:defRPr sz="1050" b="0" spc="0">
                <a:solidFill>
                  <a:srgbClr val="999999"/>
                </a:solidFill>
                <a:latin typeface="Noto Sans CJK JP Bold" pitchFamily="34" charset="-127"/>
                <a:ea typeface="Noto Sans CJK JP Bold" pitchFamily="34" charset="-127"/>
              </a:defRPr>
            </a:lvl1pPr>
          </a:lstStyle>
          <a:p>
            <a:pPr lvl="0"/>
            <a:r>
              <a:rPr lang="ko-KR" altLang="en-US" dirty="0" smtClean="0"/>
              <a:t>내용을 입력해주세요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cxnSp>
        <p:nvCxnSpPr>
          <p:cNvPr id="19" name="직선 연결선 18"/>
          <p:cNvCxnSpPr/>
          <p:nvPr userDrawn="1"/>
        </p:nvCxnSpPr>
        <p:spPr>
          <a:xfrm>
            <a:off x="423986" y="437843"/>
            <a:ext cx="11344031" cy="0"/>
          </a:xfrm>
          <a:prstGeom prst="line">
            <a:avLst/>
          </a:prstGeom>
          <a:ln w="19050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 userDrawn="1"/>
        </p:nvCxnSpPr>
        <p:spPr>
          <a:xfrm>
            <a:off x="423986" y="437845"/>
            <a:ext cx="299497" cy="0"/>
          </a:xfrm>
          <a:prstGeom prst="line">
            <a:avLst/>
          </a:prstGeom>
          <a:ln w="19050">
            <a:solidFill>
              <a:srgbClr val="D04D6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 userDrawn="1"/>
        </p:nvCxnSpPr>
        <p:spPr>
          <a:xfrm>
            <a:off x="423986" y="6561060"/>
            <a:ext cx="11344031" cy="0"/>
          </a:xfrm>
          <a:prstGeom prst="line">
            <a:avLst/>
          </a:prstGeom>
          <a:ln w="19050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>
            <a:off x="11295465" y="6561060"/>
            <a:ext cx="482599" cy="0"/>
          </a:xfrm>
          <a:prstGeom prst="line">
            <a:avLst/>
          </a:prstGeom>
          <a:ln w="19050">
            <a:solidFill>
              <a:srgbClr val="D04D6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 userDrawn="1"/>
        </p:nvSpPr>
        <p:spPr>
          <a:xfrm>
            <a:off x="11014701" y="6561348"/>
            <a:ext cx="638140" cy="253916"/>
          </a:xfrm>
          <a:prstGeom prst="rect">
            <a:avLst/>
          </a:prstGeom>
        </p:spPr>
        <p:txBody>
          <a:bodyPr wrap="square" rIns="0">
            <a:spAutoFit/>
          </a:bodyPr>
          <a:lstStyle/>
          <a:p>
            <a:pPr lvl="0" algn="r"/>
            <a:fld id="{CD11B835-C8C7-43F8-9A40-E6B116444874}" type="slidenum">
              <a:rPr lang="ko-KR" altLang="en-US" sz="1050" b="1" smtClean="0">
                <a:solidFill>
                  <a:srgbClr val="D04D6F"/>
                </a:solidFill>
                <a:latin typeface="Noto Sans CJK JP Bold" pitchFamily="34" charset="-127"/>
                <a:ea typeface="Noto Sans CJK JP Bold" pitchFamily="34" charset="-127"/>
              </a:rPr>
              <a:pPr lvl="0" algn="r"/>
              <a:t>‹#›</a:t>
            </a:fld>
            <a:endParaRPr lang="ko-KR" altLang="en-US" sz="1050" b="1" dirty="0">
              <a:solidFill>
                <a:srgbClr val="D04D6F"/>
              </a:solidFill>
              <a:latin typeface="Noto Sans CJK JP Bold" pitchFamily="34" charset="-127"/>
              <a:ea typeface="Noto Sans CJK JP Bold" pitchFamily="34" charset="-127"/>
            </a:endParaRPr>
          </a:p>
        </p:txBody>
      </p:sp>
      <p:sp>
        <p:nvSpPr>
          <p:cNvPr id="15" name="바닥글 개체 틀 13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  <a:prstGeom prst="rect">
            <a:avLst/>
          </a:prstGeom>
        </p:spPr>
        <p:txBody>
          <a:bodyPr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Noto Sans CJK JP Bold" pitchFamily="34" charset="-127"/>
                <a:ea typeface="Noto Sans CJK JP Bold" pitchFamily="34" charset="-127"/>
              </a:defRPr>
            </a:lvl1pPr>
          </a:lstStyle>
          <a:p>
            <a:r>
              <a:rPr lang="en-US" altLang="ko-KR" dirty="0" smtClean="0"/>
              <a:t>Copyrightⓒ2018 by DIGITAL LABS 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224306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F28BC-14D5-3847-84E8-A484DAC07DA1}" type="datetimeFigureOut">
              <a:rPr kumimoji="1" lang="ko-KR" altLang="en-US" smtClean="0"/>
              <a:t>2018. 8. 28.</a:t>
            </a:fld>
            <a:endParaRPr kumimoji="1"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C40F8-1E7E-5443-A8D6-F42CE9C5FA4C}" type="slidenum">
              <a:rPr kumimoji="1" lang="ko-KR" altLang="en-US" smtClean="0"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935245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F28BC-14D5-3847-84E8-A484DAC07DA1}" type="datetimeFigureOut">
              <a:rPr kumimoji="1" lang="ko-KR" altLang="en-US" smtClean="0"/>
              <a:t>2018. 8. 28.</a:t>
            </a:fld>
            <a:endParaRPr kumimoji="1"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C40F8-1E7E-5443-A8D6-F42CE9C5FA4C}" type="slidenum">
              <a:rPr kumimoji="1" lang="ko-KR" altLang="en-US" smtClean="0"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930253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F28BC-14D5-3847-84E8-A484DAC07DA1}" type="datetimeFigureOut">
              <a:rPr kumimoji="1" lang="ko-KR" altLang="en-US" smtClean="0"/>
              <a:t>2018. 8. 28.</a:t>
            </a:fld>
            <a:endParaRPr kumimoji="1"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C40F8-1E7E-5443-A8D6-F42CE9C5FA4C}" type="slidenum">
              <a:rPr kumimoji="1" lang="ko-KR" altLang="en-US" smtClean="0"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32435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F28BC-14D5-3847-84E8-A484DAC07DA1}" type="datetimeFigureOut">
              <a:rPr kumimoji="1" lang="ko-KR" altLang="en-US" smtClean="0"/>
              <a:t>2018. 8. 28.</a:t>
            </a:fld>
            <a:endParaRPr kumimoji="1" lang="ko-KR" alt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C40F8-1E7E-5443-A8D6-F42CE9C5FA4C}" type="slidenum">
              <a:rPr kumimoji="1" lang="ko-KR" altLang="en-US" smtClean="0"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013378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F28BC-14D5-3847-84E8-A484DAC07DA1}" type="datetimeFigureOut">
              <a:rPr kumimoji="1" lang="ko-KR" altLang="en-US" smtClean="0"/>
              <a:t>2018. 8. 28.</a:t>
            </a:fld>
            <a:endParaRPr kumimoji="1"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C40F8-1E7E-5443-A8D6-F42CE9C5FA4C}" type="slidenum">
              <a:rPr kumimoji="1" lang="ko-KR" altLang="en-US" smtClean="0"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32899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F28BC-14D5-3847-84E8-A484DAC07DA1}" type="datetimeFigureOut">
              <a:rPr kumimoji="1" lang="ko-KR" altLang="en-US" smtClean="0"/>
              <a:t>2018. 8. 28.</a:t>
            </a:fld>
            <a:endParaRPr kumimoji="1"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C40F8-1E7E-5443-A8D6-F42CE9C5FA4C}" type="slidenum">
              <a:rPr kumimoji="1" lang="ko-KR" altLang="en-US" smtClean="0"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55274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F28BC-14D5-3847-84E8-A484DAC07DA1}" type="datetimeFigureOut">
              <a:rPr kumimoji="1" lang="ko-KR" altLang="en-US" smtClean="0"/>
              <a:t>2018. 8. 28.</a:t>
            </a:fld>
            <a:endParaRPr kumimoji="1"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C40F8-1E7E-5443-A8D6-F42CE9C5FA4C}" type="slidenum">
              <a:rPr kumimoji="1" lang="ko-KR" altLang="en-US" smtClean="0"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284620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F28BC-14D5-3847-84E8-A484DAC07DA1}" type="datetimeFigureOut">
              <a:rPr kumimoji="1" lang="ko-KR" altLang="en-US" smtClean="0"/>
              <a:t>2018. 8. 28.</a:t>
            </a:fld>
            <a:endParaRPr kumimoji="1"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C40F8-1E7E-5443-A8D6-F42CE9C5FA4C}" type="slidenum">
              <a:rPr kumimoji="1" lang="ko-KR" altLang="en-US" smtClean="0"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59172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8F28BC-14D5-3847-84E8-A484DAC07DA1}" type="datetimeFigureOut">
              <a:rPr kumimoji="1" lang="ko-KR" altLang="en-US" smtClean="0"/>
              <a:t>2018. 8. 28.</a:t>
            </a:fld>
            <a:endParaRPr kumimoji="1"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2C40F8-1E7E-5443-A8D6-F42CE9C5FA4C}" type="slidenum">
              <a:rPr kumimoji="1" lang="ko-KR" altLang="en-US" smtClean="0"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05282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2" r:id="rId13"/>
    <p:sldLayoutId id="2147483663" r:id="rId14"/>
    <p:sldLayoutId id="2147483664" r:id="rId15"/>
    <p:sldLayoutId id="2147483666" r:id="rId16"/>
    <p:sldLayoutId id="2147483667" r:id="rId17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tiff"/><Relationship Id="rId5" Type="http://schemas.openxmlformats.org/officeDocument/2006/relationships/image" Target="../media/image6.tiff"/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4.png"/><Relationship Id="rId12" Type="http://schemas.openxmlformats.org/officeDocument/2006/relationships/image" Target="../media/image15.png"/><Relationship Id="rId13" Type="http://schemas.openxmlformats.org/officeDocument/2006/relationships/image" Target="../media/image16.png"/><Relationship Id="rId14" Type="http://schemas.openxmlformats.org/officeDocument/2006/relationships/image" Target="../media/image17.png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3.png"/><Relationship Id="rId7" Type="http://schemas.openxmlformats.org/officeDocument/2006/relationships/image" Target="../media/image10.png"/><Relationship Id="rId8" Type="http://schemas.openxmlformats.org/officeDocument/2006/relationships/image" Target="../media/image11.png"/><Relationship Id="rId9" Type="http://schemas.openxmlformats.org/officeDocument/2006/relationships/image" Target="../media/image12.png"/><Relationship Id="rId10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텍스트 개체 틀 107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altLang="ko-KR" dirty="0" smtClean="0"/>
              <a:t>Deploy on K8S</a:t>
            </a:r>
            <a:endParaRPr lang="en-US" altLang="ko-KR" dirty="0"/>
          </a:p>
        </p:txBody>
      </p:sp>
      <p:sp>
        <p:nvSpPr>
          <p:cNvPr id="109" name="텍스트 개체 틀 108"/>
          <p:cNvSpPr>
            <a:spLocks noGrp="1"/>
          </p:cNvSpPr>
          <p:nvPr>
            <p:ph type="body" sz="quarter" idx="1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 smtClean="0"/>
              <a:t>V.1.0</a:t>
            </a:r>
            <a:endParaRPr lang="ko-KR" altLang="en-US" dirty="0"/>
          </a:p>
        </p:txBody>
      </p:sp>
      <p:sp>
        <p:nvSpPr>
          <p:cNvPr id="110" name="텍스트 개체 틀 109"/>
          <p:cNvSpPr>
            <a:spLocks noGrp="1"/>
          </p:cNvSpPr>
          <p:nvPr>
            <p:ph type="body" sz="quarter" idx="12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 smtClean="0"/>
              <a:t>2018.08.29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91456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11" name="꺾인 연결선[E] 1710"/>
          <p:cNvCxnSpPr>
            <a:stCxn id="401" idx="2"/>
            <a:endCxn id="384" idx="0"/>
          </p:cNvCxnSpPr>
          <p:nvPr/>
        </p:nvCxnSpPr>
        <p:spPr>
          <a:xfrm rot="16200000" flipH="1">
            <a:off x="3665941" y="3388277"/>
            <a:ext cx="2613384" cy="543"/>
          </a:xfrm>
          <a:prstGeom prst="bentConnector3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b="1" dirty="0" smtClean="0">
                <a:latin typeface="Noto Sans" charset="0"/>
                <a:ea typeface="Noto Sans" charset="0"/>
                <a:cs typeface="Noto Sans" charset="0"/>
              </a:rPr>
              <a:t>2. What is Kubernetes</a:t>
            </a:r>
            <a:endParaRPr lang="ko-KR" altLang="en-US" b="1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8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b="1" dirty="0" smtClean="0">
                <a:latin typeface="Noto Sans" charset="0"/>
                <a:ea typeface="Noto Sans" charset="0"/>
                <a:cs typeface="Noto Sans" charset="0"/>
              </a:rPr>
              <a:t>Copyrightⓒ2018 by </a:t>
            </a:r>
            <a:r>
              <a:rPr lang="en-US" altLang="ko-KR" dirty="0"/>
              <a:t>DIGITAL </a:t>
            </a:r>
            <a:r>
              <a:rPr lang="en-US" altLang="ko-KR" b="1" dirty="0" smtClean="0">
                <a:latin typeface="Noto Sans" charset="0"/>
                <a:ea typeface="Noto Sans" charset="0"/>
                <a:cs typeface="Noto Sans" charset="0"/>
              </a:rPr>
              <a:t>LABS All rights reserved.</a:t>
            </a:r>
            <a:endParaRPr lang="ko-KR" altLang="en-US" b="1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ko-KR" b="1" dirty="0">
                <a:latin typeface="Noto Sans" charset="0"/>
                <a:ea typeface="Noto Sans" charset="0"/>
                <a:cs typeface="Noto Sans" charset="0"/>
              </a:rPr>
              <a:t>1</a:t>
            </a:r>
            <a:r>
              <a:rPr kumimoji="1" lang="en-US" altLang="ko-KR" b="1" dirty="0" smtClean="0">
                <a:latin typeface="Noto Sans" charset="0"/>
                <a:ea typeface="Noto Sans" charset="0"/>
                <a:cs typeface="Noto Sans" charset="0"/>
              </a:rPr>
              <a:t>. Container </a:t>
            </a:r>
            <a:r>
              <a:rPr kumimoji="1" lang="en-US" altLang="ko-KR" b="1" dirty="0" err="1" smtClean="0">
                <a:latin typeface="Noto Sans" charset="0"/>
                <a:ea typeface="Noto Sans" charset="0"/>
                <a:cs typeface="Noto Sans" charset="0"/>
              </a:rPr>
              <a:t>Ochestration</a:t>
            </a:r>
            <a:endParaRPr kumimoji="1" lang="ko-KR" altLang="en-US" b="1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363" name="텍스트 상자 362"/>
          <p:cNvSpPr txBox="1"/>
          <p:nvPr/>
        </p:nvSpPr>
        <p:spPr>
          <a:xfrm>
            <a:off x="8742193" y="5333508"/>
            <a:ext cx="769763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500" b="1" dirty="0" smtClean="0">
                <a:solidFill>
                  <a:srgbClr val="0064AE"/>
                </a:solidFill>
              </a:rPr>
              <a:t>.....</a:t>
            </a:r>
            <a:endParaRPr kumimoji="1" lang="ko-KR" altLang="en-US" sz="3500" b="1" dirty="0">
              <a:solidFill>
                <a:srgbClr val="0064AE"/>
              </a:solidFill>
            </a:endParaRPr>
          </a:p>
        </p:txBody>
      </p:sp>
      <p:grpSp>
        <p:nvGrpSpPr>
          <p:cNvPr id="364" name="그룹 363"/>
          <p:cNvGrpSpPr/>
          <p:nvPr/>
        </p:nvGrpSpPr>
        <p:grpSpPr>
          <a:xfrm>
            <a:off x="1301974" y="5464120"/>
            <a:ext cx="1284886" cy="655318"/>
            <a:chOff x="663616" y="5403274"/>
            <a:chExt cx="1284886" cy="655318"/>
          </a:xfrm>
        </p:grpSpPr>
        <p:sp>
          <p:nvSpPr>
            <p:cNvPr id="569" name="Freeform 132"/>
            <p:cNvSpPr>
              <a:spLocks noEditPoints="1"/>
            </p:cNvSpPr>
            <p:nvPr/>
          </p:nvSpPr>
          <p:spPr bwMode="auto">
            <a:xfrm>
              <a:off x="663925" y="5748617"/>
              <a:ext cx="1284577" cy="309975"/>
            </a:xfrm>
            <a:custGeom>
              <a:avLst/>
              <a:gdLst>
                <a:gd name="T0" fmla="*/ 186 w 194"/>
                <a:gd name="T1" fmla="*/ 0 h 47"/>
                <a:gd name="T2" fmla="*/ 8 w 194"/>
                <a:gd name="T3" fmla="*/ 0 h 47"/>
                <a:gd name="T4" fmla="*/ 0 w 194"/>
                <a:gd name="T5" fmla="*/ 8 h 47"/>
                <a:gd name="T6" fmla="*/ 0 w 194"/>
                <a:gd name="T7" fmla="*/ 39 h 47"/>
                <a:gd name="T8" fmla="*/ 8 w 194"/>
                <a:gd name="T9" fmla="*/ 47 h 47"/>
                <a:gd name="T10" fmla="*/ 186 w 194"/>
                <a:gd name="T11" fmla="*/ 47 h 47"/>
                <a:gd name="T12" fmla="*/ 194 w 194"/>
                <a:gd name="T13" fmla="*/ 39 h 47"/>
                <a:gd name="T14" fmla="*/ 194 w 194"/>
                <a:gd name="T15" fmla="*/ 8 h 47"/>
                <a:gd name="T16" fmla="*/ 186 w 194"/>
                <a:gd name="T17" fmla="*/ 0 h 47"/>
                <a:gd name="T18" fmla="*/ 26 w 194"/>
                <a:gd name="T19" fmla="*/ 33 h 47"/>
                <a:gd name="T20" fmla="*/ 22 w 194"/>
                <a:gd name="T21" fmla="*/ 37 h 47"/>
                <a:gd name="T22" fmla="*/ 18 w 194"/>
                <a:gd name="T23" fmla="*/ 33 h 47"/>
                <a:gd name="T24" fmla="*/ 18 w 194"/>
                <a:gd name="T25" fmla="*/ 14 h 47"/>
                <a:gd name="T26" fmla="*/ 22 w 194"/>
                <a:gd name="T27" fmla="*/ 10 h 47"/>
                <a:gd name="T28" fmla="*/ 26 w 194"/>
                <a:gd name="T29" fmla="*/ 14 h 47"/>
                <a:gd name="T30" fmla="*/ 26 w 194"/>
                <a:gd name="T31" fmla="*/ 33 h 47"/>
                <a:gd name="T32" fmla="*/ 48 w 194"/>
                <a:gd name="T33" fmla="*/ 33 h 47"/>
                <a:gd name="T34" fmla="*/ 44 w 194"/>
                <a:gd name="T35" fmla="*/ 37 h 47"/>
                <a:gd name="T36" fmla="*/ 40 w 194"/>
                <a:gd name="T37" fmla="*/ 33 h 47"/>
                <a:gd name="T38" fmla="*/ 40 w 194"/>
                <a:gd name="T39" fmla="*/ 14 h 47"/>
                <a:gd name="T40" fmla="*/ 44 w 194"/>
                <a:gd name="T41" fmla="*/ 10 h 47"/>
                <a:gd name="T42" fmla="*/ 48 w 194"/>
                <a:gd name="T43" fmla="*/ 14 h 47"/>
                <a:gd name="T44" fmla="*/ 48 w 194"/>
                <a:gd name="T45" fmla="*/ 33 h 47"/>
                <a:gd name="T46" fmla="*/ 69 w 194"/>
                <a:gd name="T47" fmla="*/ 33 h 47"/>
                <a:gd name="T48" fmla="*/ 65 w 194"/>
                <a:gd name="T49" fmla="*/ 37 h 47"/>
                <a:gd name="T50" fmla="*/ 61 w 194"/>
                <a:gd name="T51" fmla="*/ 33 h 47"/>
                <a:gd name="T52" fmla="*/ 61 w 194"/>
                <a:gd name="T53" fmla="*/ 14 h 47"/>
                <a:gd name="T54" fmla="*/ 65 w 194"/>
                <a:gd name="T55" fmla="*/ 10 h 47"/>
                <a:gd name="T56" fmla="*/ 69 w 194"/>
                <a:gd name="T57" fmla="*/ 14 h 47"/>
                <a:gd name="T58" fmla="*/ 69 w 194"/>
                <a:gd name="T59" fmla="*/ 33 h 47"/>
                <a:gd name="T60" fmla="*/ 136 w 194"/>
                <a:gd name="T61" fmla="*/ 31 h 47"/>
                <a:gd name="T62" fmla="*/ 128 w 194"/>
                <a:gd name="T63" fmla="*/ 23 h 47"/>
                <a:gd name="T64" fmla="*/ 136 w 194"/>
                <a:gd name="T65" fmla="*/ 16 h 47"/>
                <a:gd name="T66" fmla="*/ 143 w 194"/>
                <a:gd name="T67" fmla="*/ 23 h 47"/>
                <a:gd name="T68" fmla="*/ 136 w 194"/>
                <a:gd name="T69" fmla="*/ 31 h 47"/>
                <a:gd name="T70" fmla="*/ 163 w 194"/>
                <a:gd name="T71" fmla="*/ 31 h 47"/>
                <a:gd name="T72" fmla="*/ 156 w 194"/>
                <a:gd name="T73" fmla="*/ 23 h 47"/>
                <a:gd name="T74" fmla="*/ 163 w 194"/>
                <a:gd name="T75" fmla="*/ 16 h 47"/>
                <a:gd name="T76" fmla="*/ 170 w 194"/>
                <a:gd name="T77" fmla="*/ 23 h 47"/>
                <a:gd name="T78" fmla="*/ 163 w 194"/>
                <a:gd name="T79" fmla="*/ 31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4" h="47">
                  <a:moveTo>
                    <a:pt x="186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4"/>
                    <a:pt x="4" y="47"/>
                    <a:pt x="8" y="47"/>
                  </a:cubicBezTo>
                  <a:cubicBezTo>
                    <a:pt x="186" y="47"/>
                    <a:pt x="186" y="47"/>
                    <a:pt x="186" y="47"/>
                  </a:cubicBezTo>
                  <a:cubicBezTo>
                    <a:pt x="191" y="47"/>
                    <a:pt x="194" y="44"/>
                    <a:pt x="194" y="39"/>
                  </a:cubicBezTo>
                  <a:cubicBezTo>
                    <a:pt x="194" y="8"/>
                    <a:pt x="194" y="8"/>
                    <a:pt x="194" y="8"/>
                  </a:cubicBezTo>
                  <a:cubicBezTo>
                    <a:pt x="194" y="3"/>
                    <a:pt x="191" y="0"/>
                    <a:pt x="186" y="0"/>
                  </a:cubicBezTo>
                  <a:close/>
                  <a:moveTo>
                    <a:pt x="26" y="33"/>
                  </a:moveTo>
                  <a:cubicBezTo>
                    <a:pt x="26" y="35"/>
                    <a:pt x="24" y="37"/>
                    <a:pt x="22" y="37"/>
                  </a:cubicBezTo>
                  <a:cubicBezTo>
                    <a:pt x="20" y="37"/>
                    <a:pt x="18" y="35"/>
                    <a:pt x="18" y="33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12"/>
                    <a:pt x="20" y="10"/>
                    <a:pt x="22" y="10"/>
                  </a:cubicBezTo>
                  <a:cubicBezTo>
                    <a:pt x="24" y="10"/>
                    <a:pt x="26" y="12"/>
                    <a:pt x="26" y="14"/>
                  </a:cubicBezTo>
                  <a:lnTo>
                    <a:pt x="26" y="33"/>
                  </a:lnTo>
                  <a:close/>
                  <a:moveTo>
                    <a:pt x="48" y="33"/>
                  </a:moveTo>
                  <a:cubicBezTo>
                    <a:pt x="48" y="35"/>
                    <a:pt x="46" y="37"/>
                    <a:pt x="44" y="37"/>
                  </a:cubicBezTo>
                  <a:cubicBezTo>
                    <a:pt x="41" y="37"/>
                    <a:pt x="40" y="35"/>
                    <a:pt x="40" y="33"/>
                  </a:cubicBezTo>
                  <a:cubicBezTo>
                    <a:pt x="40" y="14"/>
                    <a:pt x="40" y="14"/>
                    <a:pt x="40" y="14"/>
                  </a:cubicBezTo>
                  <a:cubicBezTo>
                    <a:pt x="40" y="12"/>
                    <a:pt x="41" y="10"/>
                    <a:pt x="44" y="10"/>
                  </a:cubicBezTo>
                  <a:cubicBezTo>
                    <a:pt x="46" y="10"/>
                    <a:pt x="48" y="12"/>
                    <a:pt x="48" y="14"/>
                  </a:cubicBezTo>
                  <a:lnTo>
                    <a:pt x="48" y="33"/>
                  </a:lnTo>
                  <a:close/>
                  <a:moveTo>
                    <a:pt x="69" y="33"/>
                  </a:moveTo>
                  <a:cubicBezTo>
                    <a:pt x="69" y="35"/>
                    <a:pt x="67" y="37"/>
                    <a:pt x="65" y="37"/>
                  </a:cubicBezTo>
                  <a:cubicBezTo>
                    <a:pt x="63" y="37"/>
                    <a:pt x="61" y="35"/>
                    <a:pt x="61" y="33"/>
                  </a:cubicBezTo>
                  <a:cubicBezTo>
                    <a:pt x="61" y="14"/>
                    <a:pt x="61" y="14"/>
                    <a:pt x="61" y="14"/>
                  </a:cubicBezTo>
                  <a:cubicBezTo>
                    <a:pt x="61" y="12"/>
                    <a:pt x="63" y="10"/>
                    <a:pt x="65" y="10"/>
                  </a:cubicBezTo>
                  <a:cubicBezTo>
                    <a:pt x="67" y="10"/>
                    <a:pt x="69" y="12"/>
                    <a:pt x="69" y="14"/>
                  </a:cubicBezTo>
                  <a:lnTo>
                    <a:pt x="69" y="33"/>
                  </a:lnTo>
                  <a:close/>
                  <a:moveTo>
                    <a:pt x="136" y="31"/>
                  </a:moveTo>
                  <a:cubicBezTo>
                    <a:pt x="132" y="31"/>
                    <a:pt x="128" y="27"/>
                    <a:pt x="128" y="23"/>
                  </a:cubicBezTo>
                  <a:cubicBezTo>
                    <a:pt x="128" y="19"/>
                    <a:pt x="132" y="16"/>
                    <a:pt x="136" y="16"/>
                  </a:cubicBezTo>
                  <a:cubicBezTo>
                    <a:pt x="140" y="16"/>
                    <a:pt x="143" y="19"/>
                    <a:pt x="143" y="23"/>
                  </a:cubicBezTo>
                  <a:cubicBezTo>
                    <a:pt x="143" y="27"/>
                    <a:pt x="140" y="31"/>
                    <a:pt x="136" y="31"/>
                  </a:cubicBezTo>
                  <a:close/>
                  <a:moveTo>
                    <a:pt x="163" y="31"/>
                  </a:moveTo>
                  <a:cubicBezTo>
                    <a:pt x="159" y="31"/>
                    <a:pt x="156" y="27"/>
                    <a:pt x="156" y="23"/>
                  </a:cubicBezTo>
                  <a:cubicBezTo>
                    <a:pt x="156" y="19"/>
                    <a:pt x="159" y="16"/>
                    <a:pt x="163" y="16"/>
                  </a:cubicBezTo>
                  <a:cubicBezTo>
                    <a:pt x="167" y="16"/>
                    <a:pt x="170" y="19"/>
                    <a:pt x="170" y="23"/>
                  </a:cubicBezTo>
                  <a:cubicBezTo>
                    <a:pt x="170" y="27"/>
                    <a:pt x="167" y="31"/>
                    <a:pt x="163" y="31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70" name="모서리가 둥근 직사각형 569"/>
            <p:cNvSpPr/>
            <p:nvPr/>
          </p:nvSpPr>
          <p:spPr>
            <a:xfrm>
              <a:off x="663616" y="5403274"/>
              <a:ext cx="1284886" cy="313620"/>
            </a:xfrm>
            <a:prstGeom prst="roundRect">
              <a:avLst/>
            </a:prstGeom>
            <a:solidFill>
              <a:srgbClr val="0064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571" name="그림 57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492" y="5430716"/>
              <a:ext cx="341312" cy="258737"/>
            </a:xfrm>
            <a:prstGeom prst="rect">
              <a:avLst/>
            </a:prstGeom>
          </p:spPr>
        </p:pic>
      </p:grpSp>
      <p:grpSp>
        <p:nvGrpSpPr>
          <p:cNvPr id="365" name="그룹 364"/>
          <p:cNvGrpSpPr/>
          <p:nvPr/>
        </p:nvGrpSpPr>
        <p:grpSpPr>
          <a:xfrm>
            <a:off x="2817809" y="5464120"/>
            <a:ext cx="1284886" cy="655318"/>
            <a:chOff x="663616" y="5403274"/>
            <a:chExt cx="1284886" cy="655318"/>
          </a:xfrm>
        </p:grpSpPr>
        <p:sp>
          <p:nvSpPr>
            <p:cNvPr id="566" name="Freeform 132"/>
            <p:cNvSpPr>
              <a:spLocks noEditPoints="1"/>
            </p:cNvSpPr>
            <p:nvPr/>
          </p:nvSpPr>
          <p:spPr bwMode="auto">
            <a:xfrm>
              <a:off x="663925" y="5748617"/>
              <a:ext cx="1284577" cy="309975"/>
            </a:xfrm>
            <a:custGeom>
              <a:avLst/>
              <a:gdLst>
                <a:gd name="T0" fmla="*/ 186 w 194"/>
                <a:gd name="T1" fmla="*/ 0 h 47"/>
                <a:gd name="T2" fmla="*/ 8 w 194"/>
                <a:gd name="T3" fmla="*/ 0 h 47"/>
                <a:gd name="T4" fmla="*/ 0 w 194"/>
                <a:gd name="T5" fmla="*/ 8 h 47"/>
                <a:gd name="T6" fmla="*/ 0 w 194"/>
                <a:gd name="T7" fmla="*/ 39 h 47"/>
                <a:gd name="T8" fmla="*/ 8 w 194"/>
                <a:gd name="T9" fmla="*/ 47 h 47"/>
                <a:gd name="T10" fmla="*/ 186 w 194"/>
                <a:gd name="T11" fmla="*/ 47 h 47"/>
                <a:gd name="T12" fmla="*/ 194 w 194"/>
                <a:gd name="T13" fmla="*/ 39 h 47"/>
                <a:gd name="T14" fmla="*/ 194 w 194"/>
                <a:gd name="T15" fmla="*/ 8 h 47"/>
                <a:gd name="T16" fmla="*/ 186 w 194"/>
                <a:gd name="T17" fmla="*/ 0 h 47"/>
                <a:gd name="T18" fmla="*/ 26 w 194"/>
                <a:gd name="T19" fmla="*/ 33 h 47"/>
                <a:gd name="T20" fmla="*/ 22 w 194"/>
                <a:gd name="T21" fmla="*/ 37 h 47"/>
                <a:gd name="T22" fmla="*/ 18 w 194"/>
                <a:gd name="T23" fmla="*/ 33 h 47"/>
                <a:gd name="T24" fmla="*/ 18 w 194"/>
                <a:gd name="T25" fmla="*/ 14 h 47"/>
                <a:gd name="T26" fmla="*/ 22 w 194"/>
                <a:gd name="T27" fmla="*/ 10 h 47"/>
                <a:gd name="T28" fmla="*/ 26 w 194"/>
                <a:gd name="T29" fmla="*/ 14 h 47"/>
                <a:gd name="T30" fmla="*/ 26 w 194"/>
                <a:gd name="T31" fmla="*/ 33 h 47"/>
                <a:gd name="T32" fmla="*/ 48 w 194"/>
                <a:gd name="T33" fmla="*/ 33 h 47"/>
                <a:gd name="T34" fmla="*/ 44 w 194"/>
                <a:gd name="T35" fmla="*/ 37 h 47"/>
                <a:gd name="T36" fmla="*/ 40 w 194"/>
                <a:gd name="T37" fmla="*/ 33 h 47"/>
                <a:gd name="T38" fmla="*/ 40 w 194"/>
                <a:gd name="T39" fmla="*/ 14 h 47"/>
                <a:gd name="T40" fmla="*/ 44 w 194"/>
                <a:gd name="T41" fmla="*/ 10 h 47"/>
                <a:gd name="T42" fmla="*/ 48 w 194"/>
                <a:gd name="T43" fmla="*/ 14 h 47"/>
                <a:gd name="T44" fmla="*/ 48 w 194"/>
                <a:gd name="T45" fmla="*/ 33 h 47"/>
                <a:gd name="T46" fmla="*/ 69 w 194"/>
                <a:gd name="T47" fmla="*/ 33 h 47"/>
                <a:gd name="T48" fmla="*/ 65 w 194"/>
                <a:gd name="T49" fmla="*/ 37 h 47"/>
                <a:gd name="T50" fmla="*/ 61 w 194"/>
                <a:gd name="T51" fmla="*/ 33 h 47"/>
                <a:gd name="T52" fmla="*/ 61 w 194"/>
                <a:gd name="T53" fmla="*/ 14 h 47"/>
                <a:gd name="T54" fmla="*/ 65 w 194"/>
                <a:gd name="T55" fmla="*/ 10 h 47"/>
                <a:gd name="T56" fmla="*/ 69 w 194"/>
                <a:gd name="T57" fmla="*/ 14 h 47"/>
                <a:gd name="T58" fmla="*/ 69 w 194"/>
                <a:gd name="T59" fmla="*/ 33 h 47"/>
                <a:gd name="T60" fmla="*/ 136 w 194"/>
                <a:gd name="T61" fmla="*/ 31 h 47"/>
                <a:gd name="T62" fmla="*/ 128 w 194"/>
                <a:gd name="T63" fmla="*/ 23 h 47"/>
                <a:gd name="T64" fmla="*/ 136 w 194"/>
                <a:gd name="T65" fmla="*/ 16 h 47"/>
                <a:gd name="T66" fmla="*/ 143 w 194"/>
                <a:gd name="T67" fmla="*/ 23 h 47"/>
                <a:gd name="T68" fmla="*/ 136 w 194"/>
                <a:gd name="T69" fmla="*/ 31 h 47"/>
                <a:gd name="T70" fmla="*/ 163 w 194"/>
                <a:gd name="T71" fmla="*/ 31 h 47"/>
                <a:gd name="T72" fmla="*/ 156 w 194"/>
                <a:gd name="T73" fmla="*/ 23 h 47"/>
                <a:gd name="T74" fmla="*/ 163 w 194"/>
                <a:gd name="T75" fmla="*/ 16 h 47"/>
                <a:gd name="T76" fmla="*/ 170 w 194"/>
                <a:gd name="T77" fmla="*/ 23 h 47"/>
                <a:gd name="T78" fmla="*/ 163 w 194"/>
                <a:gd name="T79" fmla="*/ 31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4" h="47">
                  <a:moveTo>
                    <a:pt x="186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4"/>
                    <a:pt x="4" y="47"/>
                    <a:pt x="8" y="47"/>
                  </a:cubicBezTo>
                  <a:cubicBezTo>
                    <a:pt x="186" y="47"/>
                    <a:pt x="186" y="47"/>
                    <a:pt x="186" y="47"/>
                  </a:cubicBezTo>
                  <a:cubicBezTo>
                    <a:pt x="191" y="47"/>
                    <a:pt x="194" y="44"/>
                    <a:pt x="194" y="39"/>
                  </a:cubicBezTo>
                  <a:cubicBezTo>
                    <a:pt x="194" y="8"/>
                    <a:pt x="194" y="8"/>
                    <a:pt x="194" y="8"/>
                  </a:cubicBezTo>
                  <a:cubicBezTo>
                    <a:pt x="194" y="3"/>
                    <a:pt x="191" y="0"/>
                    <a:pt x="186" y="0"/>
                  </a:cubicBezTo>
                  <a:close/>
                  <a:moveTo>
                    <a:pt x="26" y="33"/>
                  </a:moveTo>
                  <a:cubicBezTo>
                    <a:pt x="26" y="35"/>
                    <a:pt x="24" y="37"/>
                    <a:pt x="22" y="37"/>
                  </a:cubicBezTo>
                  <a:cubicBezTo>
                    <a:pt x="20" y="37"/>
                    <a:pt x="18" y="35"/>
                    <a:pt x="18" y="33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12"/>
                    <a:pt x="20" y="10"/>
                    <a:pt x="22" y="10"/>
                  </a:cubicBezTo>
                  <a:cubicBezTo>
                    <a:pt x="24" y="10"/>
                    <a:pt x="26" y="12"/>
                    <a:pt x="26" y="14"/>
                  </a:cubicBezTo>
                  <a:lnTo>
                    <a:pt x="26" y="33"/>
                  </a:lnTo>
                  <a:close/>
                  <a:moveTo>
                    <a:pt x="48" y="33"/>
                  </a:moveTo>
                  <a:cubicBezTo>
                    <a:pt x="48" y="35"/>
                    <a:pt x="46" y="37"/>
                    <a:pt x="44" y="37"/>
                  </a:cubicBezTo>
                  <a:cubicBezTo>
                    <a:pt x="41" y="37"/>
                    <a:pt x="40" y="35"/>
                    <a:pt x="40" y="33"/>
                  </a:cubicBezTo>
                  <a:cubicBezTo>
                    <a:pt x="40" y="14"/>
                    <a:pt x="40" y="14"/>
                    <a:pt x="40" y="14"/>
                  </a:cubicBezTo>
                  <a:cubicBezTo>
                    <a:pt x="40" y="12"/>
                    <a:pt x="41" y="10"/>
                    <a:pt x="44" y="10"/>
                  </a:cubicBezTo>
                  <a:cubicBezTo>
                    <a:pt x="46" y="10"/>
                    <a:pt x="48" y="12"/>
                    <a:pt x="48" y="14"/>
                  </a:cubicBezTo>
                  <a:lnTo>
                    <a:pt x="48" y="33"/>
                  </a:lnTo>
                  <a:close/>
                  <a:moveTo>
                    <a:pt x="69" y="33"/>
                  </a:moveTo>
                  <a:cubicBezTo>
                    <a:pt x="69" y="35"/>
                    <a:pt x="67" y="37"/>
                    <a:pt x="65" y="37"/>
                  </a:cubicBezTo>
                  <a:cubicBezTo>
                    <a:pt x="63" y="37"/>
                    <a:pt x="61" y="35"/>
                    <a:pt x="61" y="33"/>
                  </a:cubicBezTo>
                  <a:cubicBezTo>
                    <a:pt x="61" y="14"/>
                    <a:pt x="61" y="14"/>
                    <a:pt x="61" y="14"/>
                  </a:cubicBezTo>
                  <a:cubicBezTo>
                    <a:pt x="61" y="12"/>
                    <a:pt x="63" y="10"/>
                    <a:pt x="65" y="10"/>
                  </a:cubicBezTo>
                  <a:cubicBezTo>
                    <a:pt x="67" y="10"/>
                    <a:pt x="69" y="12"/>
                    <a:pt x="69" y="14"/>
                  </a:cubicBezTo>
                  <a:lnTo>
                    <a:pt x="69" y="33"/>
                  </a:lnTo>
                  <a:close/>
                  <a:moveTo>
                    <a:pt x="136" y="31"/>
                  </a:moveTo>
                  <a:cubicBezTo>
                    <a:pt x="132" y="31"/>
                    <a:pt x="128" y="27"/>
                    <a:pt x="128" y="23"/>
                  </a:cubicBezTo>
                  <a:cubicBezTo>
                    <a:pt x="128" y="19"/>
                    <a:pt x="132" y="16"/>
                    <a:pt x="136" y="16"/>
                  </a:cubicBezTo>
                  <a:cubicBezTo>
                    <a:pt x="140" y="16"/>
                    <a:pt x="143" y="19"/>
                    <a:pt x="143" y="23"/>
                  </a:cubicBezTo>
                  <a:cubicBezTo>
                    <a:pt x="143" y="27"/>
                    <a:pt x="140" y="31"/>
                    <a:pt x="136" y="31"/>
                  </a:cubicBezTo>
                  <a:close/>
                  <a:moveTo>
                    <a:pt x="163" y="31"/>
                  </a:moveTo>
                  <a:cubicBezTo>
                    <a:pt x="159" y="31"/>
                    <a:pt x="156" y="27"/>
                    <a:pt x="156" y="23"/>
                  </a:cubicBezTo>
                  <a:cubicBezTo>
                    <a:pt x="156" y="19"/>
                    <a:pt x="159" y="16"/>
                    <a:pt x="163" y="16"/>
                  </a:cubicBezTo>
                  <a:cubicBezTo>
                    <a:pt x="167" y="16"/>
                    <a:pt x="170" y="19"/>
                    <a:pt x="170" y="23"/>
                  </a:cubicBezTo>
                  <a:cubicBezTo>
                    <a:pt x="170" y="27"/>
                    <a:pt x="167" y="31"/>
                    <a:pt x="163" y="31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67" name="모서리가 둥근 직사각형 566"/>
            <p:cNvSpPr/>
            <p:nvPr/>
          </p:nvSpPr>
          <p:spPr>
            <a:xfrm>
              <a:off x="663616" y="5403274"/>
              <a:ext cx="1284886" cy="313620"/>
            </a:xfrm>
            <a:prstGeom prst="roundRect">
              <a:avLst/>
            </a:prstGeom>
            <a:solidFill>
              <a:srgbClr val="0064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568" name="그림 56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492" y="5430716"/>
              <a:ext cx="341312" cy="258737"/>
            </a:xfrm>
            <a:prstGeom prst="rect">
              <a:avLst/>
            </a:prstGeom>
          </p:spPr>
        </p:pic>
      </p:grpSp>
      <p:grpSp>
        <p:nvGrpSpPr>
          <p:cNvPr id="366" name="그룹 365"/>
          <p:cNvGrpSpPr/>
          <p:nvPr/>
        </p:nvGrpSpPr>
        <p:grpSpPr>
          <a:xfrm>
            <a:off x="4333644" y="5464120"/>
            <a:ext cx="1284886" cy="655318"/>
            <a:chOff x="663616" y="5403274"/>
            <a:chExt cx="1284886" cy="655318"/>
          </a:xfrm>
        </p:grpSpPr>
        <p:sp>
          <p:nvSpPr>
            <p:cNvPr id="563" name="Freeform 132"/>
            <p:cNvSpPr>
              <a:spLocks noEditPoints="1"/>
            </p:cNvSpPr>
            <p:nvPr/>
          </p:nvSpPr>
          <p:spPr bwMode="auto">
            <a:xfrm>
              <a:off x="663925" y="5748617"/>
              <a:ext cx="1284577" cy="309975"/>
            </a:xfrm>
            <a:custGeom>
              <a:avLst/>
              <a:gdLst>
                <a:gd name="T0" fmla="*/ 186 w 194"/>
                <a:gd name="T1" fmla="*/ 0 h 47"/>
                <a:gd name="T2" fmla="*/ 8 w 194"/>
                <a:gd name="T3" fmla="*/ 0 h 47"/>
                <a:gd name="T4" fmla="*/ 0 w 194"/>
                <a:gd name="T5" fmla="*/ 8 h 47"/>
                <a:gd name="T6" fmla="*/ 0 w 194"/>
                <a:gd name="T7" fmla="*/ 39 h 47"/>
                <a:gd name="T8" fmla="*/ 8 w 194"/>
                <a:gd name="T9" fmla="*/ 47 h 47"/>
                <a:gd name="T10" fmla="*/ 186 w 194"/>
                <a:gd name="T11" fmla="*/ 47 h 47"/>
                <a:gd name="T12" fmla="*/ 194 w 194"/>
                <a:gd name="T13" fmla="*/ 39 h 47"/>
                <a:gd name="T14" fmla="*/ 194 w 194"/>
                <a:gd name="T15" fmla="*/ 8 h 47"/>
                <a:gd name="T16" fmla="*/ 186 w 194"/>
                <a:gd name="T17" fmla="*/ 0 h 47"/>
                <a:gd name="T18" fmla="*/ 26 w 194"/>
                <a:gd name="T19" fmla="*/ 33 h 47"/>
                <a:gd name="T20" fmla="*/ 22 w 194"/>
                <a:gd name="T21" fmla="*/ 37 h 47"/>
                <a:gd name="T22" fmla="*/ 18 w 194"/>
                <a:gd name="T23" fmla="*/ 33 h 47"/>
                <a:gd name="T24" fmla="*/ 18 w 194"/>
                <a:gd name="T25" fmla="*/ 14 h 47"/>
                <a:gd name="T26" fmla="*/ 22 w 194"/>
                <a:gd name="T27" fmla="*/ 10 h 47"/>
                <a:gd name="T28" fmla="*/ 26 w 194"/>
                <a:gd name="T29" fmla="*/ 14 h 47"/>
                <a:gd name="T30" fmla="*/ 26 w 194"/>
                <a:gd name="T31" fmla="*/ 33 h 47"/>
                <a:gd name="T32" fmla="*/ 48 w 194"/>
                <a:gd name="T33" fmla="*/ 33 h 47"/>
                <a:gd name="T34" fmla="*/ 44 w 194"/>
                <a:gd name="T35" fmla="*/ 37 h 47"/>
                <a:gd name="T36" fmla="*/ 40 w 194"/>
                <a:gd name="T37" fmla="*/ 33 h 47"/>
                <a:gd name="T38" fmla="*/ 40 w 194"/>
                <a:gd name="T39" fmla="*/ 14 h 47"/>
                <a:gd name="T40" fmla="*/ 44 w 194"/>
                <a:gd name="T41" fmla="*/ 10 h 47"/>
                <a:gd name="T42" fmla="*/ 48 w 194"/>
                <a:gd name="T43" fmla="*/ 14 h 47"/>
                <a:gd name="T44" fmla="*/ 48 w 194"/>
                <a:gd name="T45" fmla="*/ 33 h 47"/>
                <a:gd name="T46" fmla="*/ 69 w 194"/>
                <a:gd name="T47" fmla="*/ 33 h 47"/>
                <a:gd name="T48" fmla="*/ 65 w 194"/>
                <a:gd name="T49" fmla="*/ 37 h 47"/>
                <a:gd name="T50" fmla="*/ 61 w 194"/>
                <a:gd name="T51" fmla="*/ 33 h 47"/>
                <a:gd name="T52" fmla="*/ 61 w 194"/>
                <a:gd name="T53" fmla="*/ 14 h 47"/>
                <a:gd name="T54" fmla="*/ 65 w 194"/>
                <a:gd name="T55" fmla="*/ 10 h 47"/>
                <a:gd name="T56" fmla="*/ 69 w 194"/>
                <a:gd name="T57" fmla="*/ 14 h 47"/>
                <a:gd name="T58" fmla="*/ 69 w 194"/>
                <a:gd name="T59" fmla="*/ 33 h 47"/>
                <a:gd name="T60" fmla="*/ 136 w 194"/>
                <a:gd name="T61" fmla="*/ 31 h 47"/>
                <a:gd name="T62" fmla="*/ 128 w 194"/>
                <a:gd name="T63" fmla="*/ 23 h 47"/>
                <a:gd name="T64" fmla="*/ 136 w 194"/>
                <a:gd name="T65" fmla="*/ 16 h 47"/>
                <a:gd name="T66" fmla="*/ 143 w 194"/>
                <a:gd name="T67" fmla="*/ 23 h 47"/>
                <a:gd name="T68" fmla="*/ 136 w 194"/>
                <a:gd name="T69" fmla="*/ 31 h 47"/>
                <a:gd name="T70" fmla="*/ 163 w 194"/>
                <a:gd name="T71" fmla="*/ 31 h 47"/>
                <a:gd name="T72" fmla="*/ 156 w 194"/>
                <a:gd name="T73" fmla="*/ 23 h 47"/>
                <a:gd name="T74" fmla="*/ 163 w 194"/>
                <a:gd name="T75" fmla="*/ 16 h 47"/>
                <a:gd name="T76" fmla="*/ 170 w 194"/>
                <a:gd name="T77" fmla="*/ 23 h 47"/>
                <a:gd name="T78" fmla="*/ 163 w 194"/>
                <a:gd name="T79" fmla="*/ 31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4" h="47">
                  <a:moveTo>
                    <a:pt x="186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4"/>
                    <a:pt x="4" y="47"/>
                    <a:pt x="8" y="47"/>
                  </a:cubicBezTo>
                  <a:cubicBezTo>
                    <a:pt x="186" y="47"/>
                    <a:pt x="186" y="47"/>
                    <a:pt x="186" y="47"/>
                  </a:cubicBezTo>
                  <a:cubicBezTo>
                    <a:pt x="191" y="47"/>
                    <a:pt x="194" y="44"/>
                    <a:pt x="194" y="39"/>
                  </a:cubicBezTo>
                  <a:cubicBezTo>
                    <a:pt x="194" y="8"/>
                    <a:pt x="194" y="8"/>
                    <a:pt x="194" y="8"/>
                  </a:cubicBezTo>
                  <a:cubicBezTo>
                    <a:pt x="194" y="3"/>
                    <a:pt x="191" y="0"/>
                    <a:pt x="186" y="0"/>
                  </a:cubicBezTo>
                  <a:close/>
                  <a:moveTo>
                    <a:pt x="26" y="33"/>
                  </a:moveTo>
                  <a:cubicBezTo>
                    <a:pt x="26" y="35"/>
                    <a:pt x="24" y="37"/>
                    <a:pt x="22" y="37"/>
                  </a:cubicBezTo>
                  <a:cubicBezTo>
                    <a:pt x="20" y="37"/>
                    <a:pt x="18" y="35"/>
                    <a:pt x="18" y="33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12"/>
                    <a:pt x="20" y="10"/>
                    <a:pt x="22" y="10"/>
                  </a:cubicBezTo>
                  <a:cubicBezTo>
                    <a:pt x="24" y="10"/>
                    <a:pt x="26" y="12"/>
                    <a:pt x="26" y="14"/>
                  </a:cubicBezTo>
                  <a:lnTo>
                    <a:pt x="26" y="33"/>
                  </a:lnTo>
                  <a:close/>
                  <a:moveTo>
                    <a:pt x="48" y="33"/>
                  </a:moveTo>
                  <a:cubicBezTo>
                    <a:pt x="48" y="35"/>
                    <a:pt x="46" y="37"/>
                    <a:pt x="44" y="37"/>
                  </a:cubicBezTo>
                  <a:cubicBezTo>
                    <a:pt x="41" y="37"/>
                    <a:pt x="40" y="35"/>
                    <a:pt x="40" y="33"/>
                  </a:cubicBezTo>
                  <a:cubicBezTo>
                    <a:pt x="40" y="14"/>
                    <a:pt x="40" y="14"/>
                    <a:pt x="40" y="14"/>
                  </a:cubicBezTo>
                  <a:cubicBezTo>
                    <a:pt x="40" y="12"/>
                    <a:pt x="41" y="10"/>
                    <a:pt x="44" y="10"/>
                  </a:cubicBezTo>
                  <a:cubicBezTo>
                    <a:pt x="46" y="10"/>
                    <a:pt x="48" y="12"/>
                    <a:pt x="48" y="14"/>
                  </a:cubicBezTo>
                  <a:lnTo>
                    <a:pt x="48" y="33"/>
                  </a:lnTo>
                  <a:close/>
                  <a:moveTo>
                    <a:pt x="69" y="33"/>
                  </a:moveTo>
                  <a:cubicBezTo>
                    <a:pt x="69" y="35"/>
                    <a:pt x="67" y="37"/>
                    <a:pt x="65" y="37"/>
                  </a:cubicBezTo>
                  <a:cubicBezTo>
                    <a:pt x="63" y="37"/>
                    <a:pt x="61" y="35"/>
                    <a:pt x="61" y="33"/>
                  </a:cubicBezTo>
                  <a:cubicBezTo>
                    <a:pt x="61" y="14"/>
                    <a:pt x="61" y="14"/>
                    <a:pt x="61" y="14"/>
                  </a:cubicBezTo>
                  <a:cubicBezTo>
                    <a:pt x="61" y="12"/>
                    <a:pt x="63" y="10"/>
                    <a:pt x="65" y="10"/>
                  </a:cubicBezTo>
                  <a:cubicBezTo>
                    <a:pt x="67" y="10"/>
                    <a:pt x="69" y="12"/>
                    <a:pt x="69" y="14"/>
                  </a:cubicBezTo>
                  <a:lnTo>
                    <a:pt x="69" y="33"/>
                  </a:lnTo>
                  <a:close/>
                  <a:moveTo>
                    <a:pt x="136" y="31"/>
                  </a:moveTo>
                  <a:cubicBezTo>
                    <a:pt x="132" y="31"/>
                    <a:pt x="128" y="27"/>
                    <a:pt x="128" y="23"/>
                  </a:cubicBezTo>
                  <a:cubicBezTo>
                    <a:pt x="128" y="19"/>
                    <a:pt x="132" y="16"/>
                    <a:pt x="136" y="16"/>
                  </a:cubicBezTo>
                  <a:cubicBezTo>
                    <a:pt x="140" y="16"/>
                    <a:pt x="143" y="19"/>
                    <a:pt x="143" y="23"/>
                  </a:cubicBezTo>
                  <a:cubicBezTo>
                    <a:pt x="143" y="27"/>
                    <a:pt x="140" y="31"/>
                    <a:pt x="136" y="31"/>
                  </a:cubicBezTo>
                  <a:close/>
                  <a:moveTo>
                    <a:pt x="163" y="31"/>
                  </a:moveTo>
                  <a:cubicBezTo>
                    <a:pt x="159" y="31"/>
                    <a:pt x="156" y="27"/>
                    <a:pt x="156" y="23"/>
                  </a:cubicBezTo>
                  <a:cubicBezTo>
                    <a:pt x="156" y="19"/>
                    <a:pt x="159" y="16"/>
                    <a:pt x="163" y="16"/>
                  </a:cubicBezTo>
                  <a:cubicBezTo>
                    <a:pt x="167" y="16"/>
                    <a:pt x="170" y="19"/>
                    <a:pt x="170" y="23"/>
                  </a:cubicBezTo>
                  <a:cubicBezTo>
                    <a:pt x="170" y="27"/>
                    <a:pt x="167" y="31"/>
                    <a:pt x="163" y="31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64" name="모서리가 둥근 직사각형 563"/>
            <p:cNvSpPr/>
            <p:nvPr/>
          </p:nvSpPr>
          <p:spPr>
            <a:xfrm>
              <a:off x="663616" y="5403274"/>
              <a:ext cx="1284886" cy="313620"/>
            </a:xfrm>
            <a:prstGeom prst="roundRect">
              <a:avLst/>
            </a:prstGeom>
            <a:solidFill>
              <a:srgbClr val="0064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565" name="그림 56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492" y="5430716"/>
              <a:ext cx="341312" cy="258737"/>
            </a:xfrm>
            <a:prstGeom prst="rect">
              <a:avLst/>
            </a:prstGeom>
          </p:spPr>
        </p:pic>
      </p:grpSp>
      <p:grpSp>
        <p:nvGrpSpPr>
          <p:cNvPr id="367" name="그룹 366"/>
          <p:cNvGrpSpPr/>
          <p:nvPr/>
        </p:nvGrpSpPr>
        <p:grpSpPr>
          <a:xfrm>
            <a:off x="5849479" y="5464120"/>
            <a:ext cx="1284886" cy="655318"/>
            <a:chOff x="663616" y="5403274"/>
            <a:chExt cx="1284886" cy="655318"/>
          </a:xfrm>
        </p:grpSpPr>
        <p:sp>
          <p:nvSpPr>
            <p:cNvPr id="560" name="Freeform 132"/>
            <p:cNvSpPr>
              <a:spLocks noEditPoints="1"/>
            </p:cNvSpPr>
            <p:nvPr/>
          </p:nvSpPr>
          <p:spPr bwMode="auto">
            <a:xfrm>
              <a:off x="663925" y="5748617"/>
              <a:ext cx="1284577" cy="309975"/>
            </a:xfrm>
            <a:custGeom>
              <a:avLst/>
              <a:gdLst>
                <a:gd name="T0" fmla="*/ 186 w 194"/>
                <a:gd name="T1" fmla="*/ 0 h 47"/>
                <a:gd name="T2" fmla="*/ 8 w 194"/>
                <a:gd name="T3" fmla="*/ 0 h 47"/>
                <a:gd name="T4" fmla="*/ 0 w 194"/>
                <a:gd name="T5" fmla="*/ 8 h 47"/>
                <a:gd name="T6" fmla="*/ 0 w 194"/>
                <a:gd name="T7" fmla="*/ 39 h 47"/>
                <a:gd name="T8" fmla="*/ 8 w 194"/>
                <a:gd name="T9" fmla="*/ 47 h 47"/>
                <a:gd name="T10" fmla="*/ 186 w 194"/>
                <a:gd name="T11" fmla="*/ 47 h 47"/>
                <a:gd name="T12" fmla="*/ 194 w 194"/>
                <a:gd name="T13" fmla="*/ 39 h 47"/>
                <a:gd name="T14" fmla="*/ 194 w 194"/>
                <a:gd name="T15" fmla="*/ 8 h 47"/>
                <a:gd name="T16" fmla="*/ 186 w 194"/>
                <a:gd name="T17" fmla="*/ 0 h 47"/>
                <a:gd name="T18" fmla="*/ 26 w 194"/>
                <a:gd name="T19" fmla="*/ 33 h 47"/>
                <a:gd name="T20" fmla="*/ 22 w 194"/>
                <a:gd name="T21" fmla="*/ 37 h 47"/>
                <a:gd name="T22" fmla="*/ 18 w 194"/>
                <a:gd name="T23" fmla="*/ 33 h 47"/>
                <a:gd name="T24" fmla="*/ 18 w 194"/>
                <a:gd name="T25" fmla="*/ 14 h 47"/>
                <a:gd name="T26" fmla="*/ 22 w 194"/>
                <a:gd name="T27" fmla="*/ 10 h 47"/>
                <a:gd name="T28" fmla="*/ 26 w 194"/>
                <a:gd name="T29" fmla="*/ 14 h 47"/>
                <a:gd name="T30" fmla="*/ 26 w 194"/>
                <a:gd name="T31" fmla="*/ 33 h 47"/>
                <a:gd name="T32" fmla="*/ 48 w 194"/>
                <a:gd name="T33" fmla="*/ 33 h 47"/>
                <a:gd name="T34" fmla="*/ 44 w 194"/>
                <a:gd name="T35" fmla="*/ 37 h 47"/>
                <a:gd name="T36" fmla="*/ 40 w 194"/>
                <a:gd name="T37" fmla="*/ 33 h 47"/>
                <a:gd name="T38" fmla="*/ 40 w 194"/>
                <a:gd name="T39" fmla="*/ 14 h 47"/>
                <a:gd name="T40" fmla="*/ 44 w 194"/>
                <a:gd name="T41" fmla="*/ 10 h 47"/>
                <a:gd name="T42" fmla="*/ 48 w 194"/>
                <a:gd name="T43" fmla="*/ 14 h 47"/>
                <a:gd name="T44" fmla="*/ 48 w 194"/>
                <a:gd name="T45" fmla="*/ 33 h 47"/>
                <a:gd name="T46" fmla="*/ 69 w 194"/>
                <a:gd name="T47" fmla="*/ 33 h 47"/>
                <a:gd name="T48" fmla="*/ 65 w 194"/>
                <a:gd name="T49" fmla="*/ 37 h 47"/>
                <a:gd name="T50" fmla="*/ 61 w 194"/>
                <a:gd name="T51" fmla="*/ 33 h 47"/>
                <a:gd name="T52" fmla="*/ 61 w 194"/>
                <a:gd name="T53" fmla="*/ 14 h 47"/>
                <a:gd name="T54" fmla="*/ 65 w 194"/>
                <a:gd name="T55" fmla="*/ 10 h 47"/>
                <a:gd name="T56" fmla="*/ 69 w 194"/>
                <a:gd name="T57" fmla="*/ 14 h 47"/>
                <a:gd name="T58" fmla="*/ 69 w 194"/>
                <a:gd name="T59" fmla="*/ 33 h 47"/>
                <a:gd name="T60" fmla="*/ 136 w 194"/>
                <a:gd name="T61" fmla="*/ 31 h 47"/>
                <a:gd name="T62" fmla="*/ 128 w 194"/>
                <a:gd name="T63" fmla="*/ 23 h 47"/>
                <a:gd name="T64" fmla="*/ 136 w 194"/>
                <a:gd name="T65" fmla="*/ 16 h 47"/>
                <a:gd name="T66" fmla="*/ 143 w 194"/>
                <a:gd name="T67" fmla="*/ 23 h 47"/>
                <a:gd name="T68" fmla="*/ 136 w 194"/>
                <a:gd name="T69" fmla="*/ 31 h 47"/>
                <a:gd name="T70" fmla="*/ 163 w 194"/>
                <a:gd name="T71" fmla="*/ 31 h 47"/>
                <a:gd name="T72" fmla="*/ 156 w 194"/>
                <a:gd name="T73" fmla="*/ 23 h 47"/>
                <a:gd name="T74" fmla="*/ 163 w 194"/>
                <a:gd name="T75" fmla="*/ 16 h 47"/>
                <a:gd name="T76" fmla="*/ 170 w 194"/>
                <a:gd name="T77" fmla="*/ 23 h 47"/>
                <a:gd name="T78" fmla="*/ 163 w 194"/>
                <a:gd name="T79" fmla="*/ 31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4" h="47">
                  <a:moveTo>
                    <a:pt x="186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4"/>
                    <a:pt x="4" y="47"/>
                    <a:pt x="8" y="47"/>
                  </a:cubicBezTo>
                  <a:cubicBezTo>
                    <a:pt x="186" y="47"/>
                    <a:pt x="186" y="47"/>
                    <a:pt x="186" y="47"/>
                  </a:cubicBezTo>
                  <a:cubicBezTo>
                    <a:pt x="191" y="47"/>
                    <a:pt x="194" y="44"/>
                    <a:pt x="194" y="39"/>
                  </a:cubicBezTo>
                  <a:cubicBezTo>
                    <a:pt x="194" y="8"/>
                    <a:pt x="194" y="8"/>
                    <a:pt x="194" y="8"/>
                  </a:cubicBezTo>
                  <a:cubicBezTo>
                    <a:pt x="194" y="3"/>
                    <a:pt x="191" y="0"/>
                    <a:pt x="186" y="0"/>
                  </a:cubicBezTo>
                  <a:close/>
                  <a:moveTo>
                    <a:pt x="26" y="33"/>
                  </a:moveTo>
                  <a:cubicBezTo>
                    <a:pt x="26" y="35"/>
                    <a:pt x="24" y="37"/>
                    <a:pt x="22" y="37"/>
                  </a:cubicBezTo>
                  <a:cubicBezTo>
                    <a:pt x="20" y="37"/>
                    <a:pt x="18" y="35"/>
                    <a:pt x="18" y="33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12"/>
                    <a:pt x="20" y="10"/>
                    <a:pt x="22" y="10"/>
                  </a:cubicBezTo>
                  <a:cubicBezTo>
                    <a:pt x="24" y="10"/>
                    <a:pt x="26" y="12"/>
                    <a:pt x="26" y="14"/>
                  </a:cubicBezTo>
                  <a:lnTo>
                    <a:pt x="26" y="33"/>
                  </a:lnTo>
                  <a:close/>
                  <a:moveTo>
                    <a:pt x="48" y="33"/>
                  </a:moveTo>
                  <a:cubicBezTo>
                    <a:pt x="48" y="35"/>
                    <a:pt x="46" y="37"/>
                    <a:pt x="44" y="37"/>
                  </a:cubicBezTo>
                  <a:cubicBezTo>
                    <a:pt x="41" y="37"/>
                    <a:pt x="40" y="35"/>
                    <a:pt x="40" y="33"/>
                  </a:cubicBezTo>
                  <a:cubicBezTo>
                    <a:pt x="40" y="14"/>
                    <a:pt x="40" y="14"/>
                    <a:pt x="40" y="14"/>
                  </a:cubicBezTo>
                  <a:cubicBezTo>
                    <a:pt x="40" y="12"/>
                    <a:pt x="41" y="10"/>
                    <a:pt x="44" y="10"/>
                  </a:cubicBezTo>
                  <a:cubicBezTo>
                    <a:pt x="46" y="10"/>
                    <a:pt x="48" y="12"/>
                    <a:pt x="48" y="14"/>
                  </a:cubicBezTo>
                  <a:lnTo>
                    <a:pt x="48" y="33"/>
                  </a:lnTo>
                  <a:close/>
                  <a:moveTo>
                    <a:pt x="69" y="33"/>
                  </a:moveTo>
                  <a:cubicBezTo>
                    <a:pt x="69" y="35"/>
                    <a:pt x="67" y="37"/>
                    <a:pt x="65" y="37"/>
                  </a:cubicBezTo>
                  <a:cubicBezTo>
                    <a:pt x="63" y="37"/>
                    <a:pt x="61" y="35"/>
                    <a:pt x="61" y="33"/>
                  </a:cubicBezTo>
                  <a:cubicBezTo>
                    <a:pt x="61" y="14"/>
                    <a:pt x="61" y="14"/>
                    <a:pt x="61" y="14"/>
                  </a:cubicBezTo>
                  <a:cubicBezTo>
                    <a:pt x="61" y="12"/>
                    <a:pt x="63" y="10"/>
                    <a:pt x="65" y="10"/>
                  </a:cubicBezTo>
                  <a:cubicBezTo>
                    <a:pt x="67" y="10"/>
                    <a:pt x="69" y="12"/>
                    <a:pt x="69" y="14"/>
                  </a:cubicBezTo>
                  <a:lnTo>
                    <a:pt x="69" y="33"/>
                  </a:lnTo>
                  <a:close/>
                  <a:moveTo>
                    <a:pt x="136" y="31"/>
                  </a:moveTo>
                  <a:cubicBezTo>
                    <a:pt x="132" y="31"/>
                    <a:pt x="128" y="27"/>
                    <a:pt x="128" y="23"/>
                  </a:cubicBezTo>
                  <a:cubicBezTo>
                    <a:pt x="128" y="19"/>
                    <a:pt x="132" y="16"/>
                    <a:pt x="136" y="16"/>
                  </a:cubicBezTo>
                  <a:cubicBezTo>
                    <a:pt x="140" y="16"/>
                    <a:pt x="143" y="19"/>
                    <a:pt x="143" y="23"/>
                  </a:cubicBezTo>
                  <a:cubicBezTo>
                    <a:pt x="143" y="27"/>
                    <a:pt x="140" y="31"/>
                    <a:pt x="136" y="31"/>
                  </a:cubicBezTo>
                  <a:close/>
                  <a:moveTo>
                    <a:pt x="163" y="31"/>
                  </a:moveTo>
                  <a:cubicBezTo>
                    <a:pt x="159" y="31"/>
                    <a:pt x="156" y="27"/>
                    <a:pt x="156" y="23"/>
                  </a:cubicBezTo>
                  <a:cubicBezTo>
                    <a:pt x="156" y="19"/>
                    <a:pt x="159" y="16"/>
                    <a:pt x="163" y="16"/>
                  </a:cubicBezTo>
                  <a:cubicBezTo>
                    <a:pt x="167" y="16"/>
                    <a:pt x="170" y="19"/>
                    <a:pt x="170" y="23"/>
                  </a:cubicBezTo>
                  <a:cubicBezTo>
                    <a:pt x="170" y="27"/>
                    <a:pt x="167" y="31"/>
                    <a:pt x="163" y="31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61" name="모서리가 둥근 직사각형 560"/>
            <p:cNvSpPr/>
            <p:nvPr/>
          </p:nvSpPr>
          <p:spPr>
            <a:xfrm>
              <a:off x="663616" y="5403274"/>
              <a:ext cx="1284886" cy="313620"/>
            </a:xfrm>
            <a:prstGeom prst="roundRect">
              <a:avLst/>
            </a:prstGeom>
            <a:solidFill>
              <a:srgbClr val="0064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562" name="그림 56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492" y="5430716"/>
              <a:ext cx="341312" cy="258737"/>
            </a:xfrm>
            <a:prstGeom prst="rect">
              <a:avLst/>
            </a:prstGeom>
          </p:spPr>
        </p:pic>
      </p:grpSp>
      <p:grpSp>
        <p:nvGrpSpPr>
          <p:cNvPr id="368" name="그룹 367"/>
          <p:cNvGrpSpPr/>
          <p:nvPr/>
        </p:nvGrpSpPr>
        <p:grpSpPr>
          <a:xfrm>
            <a:off x="7368822" y="5464120"/>
            <a:ext cx="1284886" cy="655318"/>
            <a:chOff x="663616" y="5403274"/>
            <a:chExt cx="1284886" cy="655318"/>
          </a:xfrm>
        </p:grpSpPr>
        <p:sp>
          <p:nvSpPr>
            <p:cNvPr id="557" name="Freeform 132"/>
            <p:cNvSpPr>
              <a:spLocks noEditPoints="1"/>
            </p:cNvSpPr>
            <p:nvPr/>
          </p:nvSpPr>
          <p:spPr bwMode="auto">
            <a:xfrm>
              <a:off x="663925" y="5748617"/>
              <a:ext cx="1284577" cy="309975"/>
            </a:xfrm>
            <a:custGeom>
              <a:avLst/>
              <a:gdLst>
                <a:gd name="T0" fmla="*/ 186 w 194"/>
                <a:gd name="T1" fmla="*/ 0 h 47"/>
                <a:gd name="T2" fmla="*/ 8 w 194"/>
                <a:gd name="T3" fmla="*/ 0 h 47"/>
                <a:gd name="T4" fmla="*/ 0 w 194"/>
                <a:gd name="T5" fmla="*/ 8 h 47"/>
                <a:gd name="T6" fmla="*/ 0 w 194"/>
                <a:gd name="T7" fmla="*/ 39 h 47"/>
                <a:gd name="T8" fmla="*/ 8 w 194"/>
                <a:gd name="T9" fmla="*/ 47 h 47"/>
                <a:gd name="T10" fmla="*/ 186 w 194"/>
                <a:gd name="T11" fmla="*/ 47 h 47"/>
                <a:gd name="T12" fmla="*/ 194 w 194"/>
                <a:gd name="T13" fmla="*/ 39 h 47"/>
                <a:gd name="T14" fmla="*/ 194 w 194"/>
                <a:gd name="T15" fmla="*/ 8 h 47"/>
                <a:gd name="T16" fmla="*/ 186 w 194"/>
                <a:gd name="T17" fmla="*/ 0 h 47"/>
                <a:gd name="T18" fmla="*/ 26 w 194"/>
                <a:gd name="T19" fmla="*/ 33 h 47"/>
                <a:gd name="T20" fmla="*/ 22 w 194"/>
                <a:gd name="T21" fmla="*/ 37 h 47"/>
                <a:gd name="T22" fmla="*/ 18 w 194"/>
                <a:gd name="T23" fmla="*/ 33 h 47"/>
                <a:gd name="T24" fmla="*/ 18 w 194"/>
                <a:gd name="T25" fmla="*/ 14 h 47"/>
                <a:gd name="T26" fmla="*/ 22 w 194"/>
                <a:gd name="T27" fmla="*/ 10 h 47"/>
                <a:gd name="T28" fmla="*/ 26 w 194"/>
                <a:gd name="T29" fmla="*/ 14 h 47"/>
                <a:gd name="T30" fmla="*/ 26 w 194"/>
                <a:gd name="T31" fmla="*/ 33 h 47"/>
                <a:gd name="T32" fmla="*/ 48 w 194"/>
                <a:gd name="T33" fmla="*/ 33 h 47"/>
                <a:gd name="T34" fmla="*/ 44 w 194"/>
                <a:gd name="T35" fmla="*/ 37 h 47"/>
                <a:gd name="T36" fmla="*/ 40 w 194"/>
                <a:gd name="T37" fmla="*/ 33 h 47"/>
                <a:gd name="T38" fmla="*/ 40 w 194"/>
                <a:gd name="T39" fmla="*/ 14 h 47"/>
                <a:gd name="T40" fmla="*/ 44 w 194"/>
                <a:gd name="T41" fmla="*/ 10 h 47"/>
                <a:gd name="T42" fmla="*/ 48 w 194"/>
                <a:gd name="T43" fmla="*/ 14 h 47"/>
                <a:gd name="T44" fmla="*/ 48 w 194"/>
                <a:gd name="T45" fmla="*/ 33 h 47"/>
                <a:gd name="T46" fmla="*/ 69 w 194"/>
                <a:gd name="T47" fmla="*/ 33 h 47"/>
                <a:gd name="T48" fmla="*/ 65 w 194"/>
                <a:gd name="T49" fmla="*/ 37 h 47"/>
                <a:gd name="T50" fmla="*/ 61 w 194"/>
                <a:gd name="T51" fmla="*/ 33 h 47"/>
                <a:gd name="T52" fmla="*/ 61 w 194"/>
                <a:gd name="T53" fmla="*/ 14 h 47"/>
                <a:gd name="T54" fmla="*/ 65 w 194"/>
                <a:gd name="T55" fmla="*/ 10 h 47"/>
                <a:gd name="T56" fmla="*/ 69 w 194"/>
                <a:gd name="T57" fmla="*/ 14 h 47"/>
                <a:gd name="T58" fmla="*/ 69 w 194"/>
                <a:gd name="T59" fmla="*/ 33 h 47"/>
                <a:gd name="T60" fmla="*/ 136 w 194"/>
                <a:gd name="T61" fmla="*/ 31 h 47"/>
                <a:gd name="T62" fmla="*/ 128 w 194"/>
                <a:gd name="T63" fmla="*/ 23 h 47"/>
                <a:gd name="T64" fmla="*/ 136 w 194"/>
                <a:gd name="T65" fmla="*/ 16 h 47"/>
                <a:gd name="T66" fmla="*/ 143 w 194"/>
                <a:gd name="T67" fmla="*/ 23 h 47"/>
                <a:gd name="T68" fmla="*/ 136 w 194"/>
                <a:gd name="T69" fmla="*/ 31 h 47"/>
                <a:gd name="T70" fmla="*/ 163 w 194"/>
                <a:gd name="T71" fmla="*/ 31 h 47"/>
                <a:gd name="T72" fmla="*/ 156 w 194"/>
                <a:gd name="T73" fmla="*/ 23 h 47"/>
                <a:gd name="T74" fmla="*/ 163 w 194"/>
                <a:gd name="T75" fmla="*/ 16 h 47"/>
                <a:gd name="T76" fmla="*/ 170 w 194"/>
                <a:gd name="T77" fmla="*/ 23 h 47"/>
                <a:gd name="T78" fmla="*/ 163 w 194"/>
                <a:gd name="T79" fmla="*/ 31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4" h="47">
                  <a:moveTo>
                    <a:pt x="186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4"/>
                    <a:pt x="4" y="47"/>
                    <a:pt x="8" y="47"/>
                  </a:cubicBezTo>
                  <a:cubicBezTo>
                    <a:pt x="186" y="47"/>
                    <a:pt x="186" y="47"/>
                    <a:pt x="186" y="47"/>
                  </a:cubicBezTo>
                  <a:cubicBezTo>
                    <a:pt x="191" y="47"/>
                    <a:pt x="194" y="44"/>
                    <a:pt x="194" y="39"/>
                  </a:cubicBezTo>
                  <a:cubicBezTo>
                    <a:pt x="194" y="8"/>
                    <a:pt x="194" y="8"/>
                    <a:pt x="194" y="8"/>
                  </a:cubicBezTo>
                  <a:cubicBezTo>
                    <a:pt x="194" y="3"/>
                    <a:pt x="191" y="0"/>
                    <a:pt x="186" y="0"/>
                  </a:cubicBezTo>
                  <a:close/>
                  <a:moveTo>
                    <a:pt x="26" y="33"/>
                  </a:moveTo>
                  <a:cubicBezTo>
                    <a:pt x="26" y="35"/>
                    <a:pt x="24" y="37"/>
                    <a:pt x="22" y="37"/>
                  </a:cubicBezTo>
                  <a:cubicBezTo>
                    <a:pt x="20" y="37"/>
                    <a:pt x="18" y="35"/>
                    <a:pt x="18" y="33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12"/>
                    <a:pt x="20" y="10"/>
                    <a:pt x="22" y="10"/>
                  </a:cubicBezTo>
                  <a:cubicBezTo>
                    <a:pt x="24" y="10"/>
                    <a:pt x="26" y="12"/>
                    <a:pt x="26" y="14"/>
                  </a:cubicBezTo>
                  <a:lnTo>
                    <a:pt x="26" y="33"/>
                  </a:lnTo>
                  <a:close/>
                  <a:moveTo>
                    <a:pt x="48" y="33"/>
                  </a:moveTo>
                  <a:cubicBezTo>
                    <a:pt x="48" y="35"/>
                    <a:pt x="46" y="37"/>
                    <a:pt x="44" y="37"/>
                  </a:cubicBezTo>
                  <a:cubicBezTo>
                    <a:pt x="41" y="37"/>
                    <a:pt x="40" y="35"/>
                    <a:pt x="40" y="33"/>
                  </a:cubicBezTo>
                  <a:cubicBezTo>
                    <a:pt x="40" y="14"/>
                    <a:pt x="40" y="14"/>
                    <a:pt x="40" y="14"/>
                  </a:cubicBezTo>
                  <a:cubicBezTo>
                    <a:pt x="40" y="12"/>
                    <a:pt x="41" y="10"/>
                    <a:pt x="44" y="10"/>
                  </a:cubicBezTo>
                  <a:cubicBezTo>
                    <a:pt x="46" y="10"/>
                    <a:pt x="48" y="12"/>
                    <a:pt x="48" y="14"/>
                  </a:cubicBezTo>
                  <a:lnTo>
                    <a:pt x="48" y="33"/>
                  </a:lnTo>
                  <a:close/>
                  <a:moveTo>
                    <a:pt x="69" y="33"/>
                  </a:moveTo>
                  <a:cubicBezTo>
                    <a:pt x="69" y="35"/>
                    <a:pt x="67" y="37"/>
                    <a:pt x="65" y="37"/>
                  </a:cubicBezTo>
                  <a:cubicBezTo>
                    <a:pt x="63" y="37"/>
                    <a:pt x="61" y="35"/>
                    <a:pt x="61" y="33"/>
                  </a:cubicBezTo>
                  <a:cubicBezTo>
                    <a:pt x="61" y="14"/>
                    <a:pt x="61" y="14"/>
                    <a:pt x="61" y="14"/>
                  </a:cubicBezTo>
                  <a:cubicBezTo>
                    <a:pt x="61" y="12"/>
                    <a:pt x="63" y="10"/>
                    <a:pt x="65" y="10"/>
                  </a:cubicBezTo>
                  <a:cubicBezTo>
                    <a:pt x="67" y="10"/>
                    <a:pt x="69" y="12"/>
                    <a:pt x="69" y="14"/>
                  </a:cubicBezTo>
                  <a:lnTo>
                    <a:pt x="69" y="33"/>
                  </a:lnTo>
                  <a:close/>
                  <a:moveTo>
                    <a:pt x="136" y="31"/>
                  </a:moveTo>
                  <a:cubicBezTo>
                    <a:pt x="132" y="31"/>
                    <a:pt x="128" y="27"/>
                    <a:pt x="128" y="23"/>
                  </a:cubicBezTo>
                  <a:cubicBezTo>
                    <a:pt x="128" y="19"/>
                    <a:pt x="132" y="16"/>
                    <a:pt x="136" y="16"/>
                  </a:cubicBezTo>
                  <a:cubicBezTo>
                    <a:pt x="140" y="16"/>
                    <a:pt x="143" y="19"/>
                    <a:pt x="143" y="23"/>
                  </a:cubicBezTo>
                  <a:cubicBezTo>
                    <a:pt x="143" y="27"/>
                    <a:pt x="140" y="31"/>
                    <a:pt x="136" y="31"/>
                  </a:cubicBezTo>
                  <a:close/>
                  <a:moveTo>
                    <a:pt x="163" y="31"/>
                  </a:moveTo>
                  <a:cubicBezTo>
                    <a:pt x="159" y="31"/>
                    <a:pt x="156" y="27"/>
                    <a:pt x="156" y="23"/>
                  </a:cubicBezTo>
                  <a:cubicBezTo>
                    <a:pt x="156" y="19"/>
                    <a:pt x="159" y="16"/>
                    <a:pt x="163" y="16"/>
                  </a:cubicBezTo>
                  <a:cubicBezTo>
                    <a:pt x="167" y="16"/>
                    <a:pt x="170" y="19"/>
                    <a:pt x="170" y="23"/>
                  </a:cubicBezTo>
                  <a:cubicBezTo>
                    <a:pt x="170" y="27"/>
                    <a:pt x="167" y="31"/>
                    <a:pt x="163" y="31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8" name="모서리가 둥근 직사각형 557"/>
            <p:cNvSpPr/>
            <p:nvPr/>
          </p:nvSpPr>
          <p:spPr>
            <a:xfrm>
              <a:off x="663616" y="5403274"/>
              <a:ext cx="1284886" cy="313620"/>
            </a:xfrm>
            <a:prstGeom prst="roundRect">
              <a:avLst/>
            </a:prstGeom>
            <a:solidFill>
              <a:srgbClr val="0064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559" name="그림 55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492" y="5430716"/>
              <a:ext cx="341312" cy="258737"/>
            </a:xfrm>
            <a:prstGeom prst="rect">
              <a:avLst/>
            </a:prstGeom>
          </p:spPr>
        </p:pic>
      </p:grpSp>
      <p:grpSp>
        <p:nvGrpSpPr>
          <p:cNvPr id="369" name="그룹 368"/>
          <p:cNvGrpSpPr/>
          <p:nvPr/>
        </p:nvGrpSpPr>
        <p:grpSpPr>
          <a:xfrm>
            <a:off x="9603950" y="5464120"/>
            <a:ext cx="1284886" cy="655318"/>
            <a:chOff x="663616" y="5403274"/>
            <a:chExt cx="1284886" cy="655318"/>
          </a:xfrm>
        </p:grpSpPr>
        <p:sp>
          <p:nvSpPr>
            <p:cNvPr id="554" name="Freeform 132"/>
            <p:cNvSpPr>
              <a:spLocks noEditPoints="1"/>
            </p:cNvSpPr>
            <p:nvPr/>
          </p:nvSpPr>
          <p:spPr bwMode="auto">
            <a:xfrm>
              <a:off x="663925" y="5748617"/>
              <a:ext cx="1284577" cy="309975"/>
            </a:xfrm>
            <a:custGeom>
              <a:avLst/>
              <a:gdLst>
                <a:gd name="T0" fmla="*/ 186 w 194"/>
                <a:gd name="T1" fmla="*/ 0 h 47"/>
                <a:gd name="T2" fmla="*/ 8 w 194"/>
                <a:gd name="T3" fmla="*/ 0 h 47"/>
                <a:gd name="T4" fmla="*/ 0 w 194"/>
                <a:gd name="T5" fmla="*/ 8 h 47"/>
                <a:gd name="T6" fmla="*/ 0 w 194"/>
                <a:gd name="T7" fmla="*/ 39 h 47"/>
                <a:gd name="T8" fmla="*/ 8 w 194"/>
                <a:gd name="T9" fmla="*/ 47 h 47"/>
                <a:gd name="T10" fmla="*/ 186 w 194"/>
                <a:gd name="T11" fmla="*/ 47 h 47"/>
                <a:gd name="T12" fmla="*/ 194 w 194"/>
                <a:gd name="T13" fmla="*/ 39 h 47"/>
                <a:gd name="T14" fmla="*/ 194 w 194"/>
                <a:gd name="T15" fmla="*/ 8 h 47"/>
                <a:gd name="T16" fmla="*/ 186 w 194"/>
                <a:gd name="T17" fmla="*/ 0 h 47"/>
                <a:gd name="T18" fmla="*/ 26 w 194"/>
                <a:gd name="T19" fmla="*/ 33 h 47"/>
                <a:gd name="T20" fmla="*/ 22 w 194"/>
                <a:gd name="T21" fmla="*/ 37 h 47"/>
                <a:gd name="T22" fmla="*/ 18 w 194"/>
                <a:gd name="T23" fmla="*/ 33 h 47"/>
                <a:gd name="T24" fmla="*/ 18 w 194"/>
                <a:gd name="T25" fmla="*/ 14 h 47"/>
                <a:gd name="T26" fmla="*/ 22 w 194"/>
                <a:gd name="T27" fmla="*/ 10 h 47"/>
                <a:gd name="T28" fmla="*/ 26 w 194"/>
                <a:gd name="T29" fmla="*/ 14 h 47"/>
                <a:gd name="T30" fmla="*/ 26 w 194"/>
                <a:gd name="T31" fmla="*/ 33 h 47"/>
                <a:gd name="T32" fmla="*/ 48 w 194"/>
                <a:gd name="T33" fmla="*/ 33 h 47"/>
                <a:gd name="T34" fmla="*/ 44 w 194"/>
                <a:gd name="T35" fmla="*/ 37 h 47"/>
                <a:gd name="T36" fmla="*/ 40 w 194"/>
                <a:gd name="T37" fmla="*/ 33 h 47"/>
                <a:gd name="T38" fmla="*/ 40 w 194"/>
                <a:gd name="T39" fmla="*/ 14 h 47"/>
                <a:gd name="T40" fmla="*/ 44 w 194"/>
                <a:gd name="T41" fmla="*/ 10 h 47"/>
                <a:gd name="T42" fmla="*/ 48 w 194"/>
                <a:gd name="T43" fmla="*/ 14 h 47"/>
                <a:gd name="T44" fmla="*/ 48 w 194"/>
                <a:gd name="T45" fmla="*/ 33 h 47"/>
                <a:gd name="T46" fmla="*/ 69 w 194"/>
                <a:gd name="T47" fmla="*/ 33 h 47"/>
                <a:gd name="T48" fmla="*/ 65 w 194"/>
                <a:gd name="T49" fmla="*/ 37 h 47"/>
                <a:gd name="T50" fmla="*/ 61 w 194"/>
                <a:gd name="T51" fmla="*/ 33 h 47"/>
                <a:gd name="T52" fmla="*/ 61 w 194"/>
                <a:gd name="T53" fmla="*/ 14 h 47"/>
                <a:gd name="T54" fmla="*/ 65 w 194"/>
                <a:gd name="T55" fmla="*/ 10 h 47"/>
                <a:gd name="T56" fmla="*/ 69 w 194"/>
                <a:gd name="T57" fmla="*/ 14 h 47"/>
                <a:gd name="T58" fmla="*/ 69 w 194"/>
                <a:gd name="T59" fmla="*/ 33 h 47"/>
                <a:gd name="T60" fmla="*/ 136 w 194"/>
                <a:gd name="T61" fmla="*/ 31 h 47"/>
                <a:gd name="T62" fmla="*/ 128 w 194"/>
                <a:gd name="T63" fmla="*/ 23 h 47"/>
                <a:gd name="T64" fmla="*/ 136 w 194"/>
                <a:gd name="T65" fmla="*/ 16 h 47"/>
                <a:gd name="T66" fmla="*/ 143 w 194"/>
                <a:gd name="T67" fmla="*/ 23 h 47"/>
                <a:gd name="T68" fmla="*/ 136 w 194"/>
                <a:gd name="T69" fmla="*/ 31 h 47"/>
                <a:gd name="T70" fmla="*/ 163 w 194"/>
                <a:gd name="T71" fmla="*/ 31 h 47"/>
                <a:gd name="T72" fmla="*/ 156 w 194"/>
                <a:gd name="T73" fmla="*/ 23 h 47"/>
                <a:gd name="T74" fmla="*/ 163 w 194"/>
                <a:gd name="T75" fmla="*/ 16 h 47"/>
                <a:gd name="T76" fmla="*/ 170 w 194"/>
                <a:gd name="T77" fmla="*/ 23 h 47"/>
                <a:gd name="T78" fmla="*/ 163 w 194"/>
                <a:gd name="T79" fmla="*/ 31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4" h="47">
                  <a:moveTo>
                    <a:pt x="186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4"/>
                    <a:pt x="4" y="47"/>
                    <a:pt x="8" y="47"/>
                  </a:cubicBezTo>
                  <a:cubicBezTo>
                    <a:pt x="186" y="47"/>
                    <a:pt x="186" y="47"/>
                    <a:pt x="186" y="47"/>
                  </a:cubicBezTo>
                  <a:cubicBezTo>
                    <a:pt x="191" y="47"/>
                    <a:pt x="194" y="44"/>
                    <a:pt x="194" y="39"/>
                  </a:cubicBezTo>
                  <a:cubicBezTo>
                    <a:pt x="194" y="8"/>
                    <a:pt x="194" y="8"/>
                    <a:pt x="194" y="8"/>
                  </a:cubicBezTo>
                  <a:cubicBezTo>
                    <a:pt x="194" y="3"/>
                    <a:pt x="191" y="0"/>
                    <a:pt x="186" y="0"/>
                  </a:cubicBezTo>
                  <a:close/>
                  <a:moveTo>
                    <a:pt x="26" y="33"/>
                  </a:moveTo>
                  <a:cubicBezTo>
                    <a:pt x="26" y="35"/>
                    <a:pt x="24" y="37"/>
                    <a:pt x="22" y="37"/>
                  </a:cubicBezTo>
                  <a:cubicBezTo>
                    <a:pt x="20" y="37"/>
                    <a:pt x="18" y="35"/>
                    <a:pt x="18" y="33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12"/>
                    <a:pt x="20" y="10"/>
                    <a:pt x="22" y="10"/>
                  </a:cubicBezTo>
                  <a:cubicBezTo>
                    <a:pt x="24" y="10"/>
                    <a:pt x="26" y="12"/>
                    <a:pt x="26" y="14"/>
                  </a:cubicBezTo>
                  <a:lnTo>
                    <a:pt x="26" y="33"/>
                  </a:lnTo>
                  <a:close/>
                  <a:moveTo>
                    <a:pt x="48" y="33"/>
                  </a:moveTo>
                  <a:cubicBezTo>
                    <a:pt x="48" y="35"/>
                    <a:pt x="46" y="37"/>
                    <a:pt x="44" y="37"/>
                  </a:cubicBezTo>
                  <a:cubicBezTo>
                    <a:pt x="41" y="37"/>
                    <a:pt x="40" y="35"/>
                    <a:pt x="40" y="33"/>
                  </a:cubicBezTo>
                  <a:cubicBezTo>
                    <a:pt x="40" y="14"/>
                    <a:pt x="40" y="14"/>
                    <a:pt x="40" y="14"/>
                  </a:cubicBezTo>
                  <a:cubicBezTo>
                    <a:pt x="40" y="12"/>
                    <a:pt x="41" y="10"/>
                    <a:pt x="44" y="10"/>
                  </a:cubicBezTo>
                  <a:cubicBezTo>
                    <a:pt x="46" y="10"/>
                    <a:pt x="48" y="12"/>
                    <a:pt x="48" y="14"/>
                  </a:cubicBezTo>
                  <a:lnTo>
                    <a:pt x="48" y="33"/>
                  </a:lnTo>
                  <a:close/>
                  <a:moveTo>
                    <a:pt x="69" y="33"/>
                  </a:moveTo>
                  <a:cubicBezTo>
                    <a:pt x="69" y="35"/>
                    <a:pt x="67" y="37"/>
                    <a:pt x="65" y="37"/>
                  </a:cubicBezTo>
                  <a:cubicBezTo>
                    <a:pt x="63" y="37"/>
                    <a:pt x="61" y="35"/>
                    <a:pt x="61" y="33"/>
                  </a:cubicBezTo>
                  <a:cubicBezTo>
                    <a:pt x="61" y="14"/>
                    <a:pt x="61" y="14"/>
                    <a:pt x="61" y="14"/>
                  </a:cubicBezTo>
                  <a:cubicBezTo>
                    <a:pt x="61" y="12"/>
                    <a:pt x="63" y="10"/>
                    <a:pt x="65" y="10"/>
                  </a:cubicBezTo>
                  <a:cubicBezTo>
                    <a:pt x="67" y="10"/>
                    <a:pt x="69" y="12"/>
                    <a:pt x="69" y="14"/>
                  </a:cubicBezTo>
                  <a:lnTo>
                    <a:pt x="69" y="33"/>
                  </a:lnTo>
                  <a:close/>
                  <a:moveTo>
                    <a:pt x="136" y="31"/>
                  </a:moveTo>
                  <a:cubicBezTo>
                    <a:pt x="132" y="31"/>
                    <a:pt x="128" y="27"/>
                    <a:pt x="128" y="23"/>
                  </a:cubicBezTo>
                  <a:cubicBezTo>
                    <a:pt x="128" y="19"/>
                    <a:pt x="132" y="16"/>
                    <a:pt x="136" y="16"/>
                  </a:cubicBezTo>
                  <a:cubicBezTo>
                    <a:pt x="140" y="16"/>
                    <a:pt x="143" y="19"/>
                    <a:pt x="143" y="23"/>
                  </a:cubicBezTo>
                  <a:cubicBezTo>
                    <a:pt x="143" y="27"/>
                    <a:pt x="140" y="31"/>
                    <a:pt x="136" y="31"/>
                  </a:cubicBezTo>
                  <a:close/>
                  <a:moveTo>
                    <a:pt x="163" y="31"/>
                  </a:moveTo>
                  <a:cubicBezTo>
                    <a:pt x="159" y="31"/>
                    <a:pt x="156" y="27"/>
                    <a:pt x="156" y="23"/>
                  </a:cubicBezTo>
                  <a:cubicBezTo>
                    <a:pt x="156" y="19"/>
                    <a:pt x="159" y="16"/>
                    <a:pt x="163" y="16"/>
                  </a:cubicBezTo>
                  <a:cubicBezTo>
                    <a:pt x="167" y="16"/>
                    <a:pt x="170" y="19"/>
                    <a:pt x="170" y="23"/>
                  </a:cubicBezTo>
                  <a:cubicBezTo>
                    <a:pt x="170" y="27"/>
                    <a:pt x="167" y="31"/>
                    <a:pt x="163" y="31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5" name="모서리가 둥근 직사각형 554"/>
            <p:cNvSpPr/>
            <p:nvPr/>
          </p:nvSpPr>
          <p:spPr>
            <a:xfrm>
              <a:off x="663616" y="5403274"/>
              <a:ext cx="1284886" cy="313620"/>
            </a:xfrm>
            <a:prstGeom prst="roundRect">
              <a:avLst/>
            </a:prstGeom>
            <a:solidFill>
              <a:srgbClr val="0064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556" name="그림 55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492" y="5430716"/>
              <a:ext cx="341312" cy="258737"/>
            </a:xfrm>
            <a:prstGeom prst="rect">
              <a:avLst/>
            </a:prstGeom>
          </p:spPr>
        </p:pic>
      </p:grpSp>
      <p:grpSp>
        <p:nvGrpSpPr>
          <p:cNvPr id="370" name="그룹 369"/>
          <p:cNvGrpSpPr/>
          <p:nvPr/>
        </p:nvGrpSpPr>
        <p:grpSpPr>
          <a:xfrm>
            <a:off x="2120162" y="5124315"/>
            <a:ext cx="466698" cy="304482"/>
            <a:chOff x="13309600" y="1160463"/>
            <a:chExt cx="854075" cy="557213"/>
          </a:xfrm>
        </p:grpSpPr>
        <p:sp>
          <p:nvSpPr>
            <p:cNvPr id="547" name="Freeform 9"/>
            <p:cNvSpPr>
              <a:spLocks noEditPoints="1"/>
            </p:cNvSpPr>
            <p:nvPr/>
          </p:nvSpPr>
          <p:spPr bwMode="auto">
            <a:xfrm>
              <a:off x="13309600" y="1160463"/>
              <a:ext cx="854075" cy="557213"/>
            </a:xfrm>
            <a:custGeom>
              <a:avLst/>
              <a:gdLst>
                <a:gd name="T0" fmla="*/ 205 w 227"/>
                <a:gd name="T1" fmla="*/ 0 h 148"/>
                <a:gd name="T2" fmla="*/ 22 w 227"/>
                <a:gd name="T3" fmla="*/ 0 h 148"/>
                <a:gd name="T4" fmla="*/ 0 w 227"/>
                <a:gd name="T5" fmla="*/ 22 h 148"/>
                <a:gd name="T6" fmla="*/ 0 w 227"/>
                <a:gd name="T7" fmla="*/ 126 h 148"/>
                <a:gd name="T8" fmla="*/ 22 w 227"/>
                <a:gd name="T9" fmla="*/ 148 h 148"/>
                <a:gd name="T10" fmla="*/ 205 w 227"/>
                <a:gd name="T11" fmla="*/ 148 h 148"/>
                <a:gd name="T12" fmla="*/ 227 w 227"/>
                <a:gd name="T13" fmla="*/ 126 h 148"/>
                <a:gd name="T14" fmla="*/ 227 w 227"/>
                <a:gd name="T15" fmla="*/ 22 h 148"/>
                <a:gd name="T16" fmla="*/ 205 w 227"/>
                <a:gd name="T17" fmla="*/ 0 h 148"/>
                <a:gd name="T18" fmla="*/ 215 w 227"/>
                <a:gd name="T19" fmla="*/ 126 h 148"/>
                <a:gd name="T20" fmla="*/ 212 w 227"/>
                <a:gd name="T21" fmla="*/ 133 h 148"/>
                <a:gd name="T22" fmla="*/ 205 w 227"/>
                <a:gd name="T23" fmla="*/ 136 h 148"/>
                <a:gd name="T24" fmla="*/ 22 w 227"/>
                <a:gd name="T25" fmla="*/ 136 h 148"/>
                <a:gd name="T26" fmla="*/ 15 w 227"/>
                <a:gd name="T27" fmla="*/ 133 h 148"/>
                <a:gd name="T28" fmla="*/ 12 w 227"/>
                <a:gd name="T29" fmla="*/ 126 h 148"/>
                <a:gd name="T30" fmla="*/ 12 w 227"/>
                <a:gd name="T31" fmla="*/ 22 h 148"/>
                <a:gd name="T32" fmla="*/ 15 w 227"/>
                <a:gd name="T33" fmla="*/ 15 h 148"/>
                <a:gd name="T34" fmla="*/ 22 w 227"/>
                <a:gd name="T35" fmla="*/ 12 h 148"/>
                <a:gd name="T36" fmla="*/ 205 w 227"/>
                <a:gd name="T37" fmla="*/ 12 h 148"/>
                <a:gd name="T38" fmla="*/ 212 w 227"/>
                <a:gd name="T39" fmla="*/ 15 h 148"/>
                <a:gd name="T40" fmla="*/ 215 w 227"/>
                <a:gd name="T41" fmla="*/ 22 h 148"/>
                <a:gd name="T42" fmla="*/ 215 w 227"/>
                <a:gd name="T43" fmla="*/ 126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27" h="148">
                  <a:moveTo>
                    <a:pt x="205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10" y="0"/>
                    <a:pt x="0" y="9"/>
                    <a:pt x="0" y="22"/>
                  </a:cubicBezTo>
                  <a:cubicBezTo>
                    <a:pt x="0" y="126"/>
                    <a:pt x="0" y="126"/>
                    <a:pt x="0" y="126"/>
                  </a:cubicBezTo>
                  <a:cubicBezTo>
                    <a:pt x="0" y="138"/>
                    <a:pt x="10" y="148"/>
                    <a:pt x="22" y="148"/>
                  </a:cubicBezTo>
                  <a:cubicBezTo>
                    <a:pt x="205" y="148"/>
                    <a:pt x="205" y="148"/>
                    <a:pt x="205" y="148"/>
                  </a:cubicBezTo>
                  <a:cubicBezTo>
                    <a:pt x="217" y="148"/>
                    <a:pt x="226" y="138"/>
                    <a:pt x="227" y="126"/>
                  </a:cubicBezTo>
                  <a:cubicBezTo>
                    <a:pt x="227" y="22"/>
                    <a:pt x="227" y="22"/>
                    <a:pt x="227" y="22"/>
                  </a:cubicBezTo>
                  <a:cubicBezTo>
                    <a:pt x="226" y="9"/>
                    <a:pt x="217" y="0"/>
                    <a:pt x="205" y="0"/>
                  </a:cubicBezTo>
                  <a:close/>
                  <a:moveTo>
                    <a:pt x="215" y="126"/>
                  </a:moveTo>
                  <a:cubicBezTo>
                    <a:pt x="215" y="129"/>
                    <a:pt x="213" y="131"/>
                    <a:pt x="212" y="133"/>
                  </a:cubicBezTo>
                  <a:cubicBezTo>
                    <a:pt x="210" y="135"/>
                    <a:pt x="207" y="136"/>
                    <a:pt x="205" y="136"/>
                  </a:cubicBezTo>
                  <a:cubicBezTo>
                    <a:pt x="22" y="136"/>
                    <a:pt x="22" y="136"/>
                    <a:pt x="22" y="136"/>
                  </a:cubicBezTo>
                  <a:cubicBezTo>
                    <a:pt x="19" y="136"/>
                    <a:pt x="17" y="135"/>
                    <a:pt x="15" y="133"/>
                  </a:cubicBezTo>
                  <a:cubicBezTo>
                    <a:pt x="13" y="131"/>
                    <a:pt x="12" y="129"/>
                    <a:pt x="12" y="126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19"/>
                    <a:pt x="13" y="16"/>
                    <a:pt x="15" y="15"/>
                  </a:cubicBezTo>
                  <a:cubicBezTo>
                    <a:pt x="17" y="13"/>
                    <a:pt x="19" y="12"/>
                    <a:pt x="22" y="12"/>
                  </a:cubicBezTo>
                  <a:cubicBezTo>
                    <a:pt x="205" y="12"/>
                    <a:pt x="205" y="12"/>
                    <a:pt x="205" y="12"/>
                  </a:cubicBezTo>
                  <a:cubicBezTo>
                    <a:pt x="207" y="12"/>
                    <a:pt x="210" y="13"/>
                    <a:pt x="212" y="15"/>
                  </a:cubicBezTo>
                  <a:cubicBezTo>
                    <a:pt x="213" y="16"/>
                    <a:pt x="215" y="19"/>
                    <a:pt x="215" y="22"/>
                  </a:cubicBezTo>
                  <a:lnTo>
                    <a:pt x="215" y="126"/>
                  </a:ln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8" name="Freeform 10"/>
            <p:cNvSpPr>
              <a:spLocks/>
            </p:cNvSpPr>
            <p:nvPr/>
          </p:nvSpPr>
          <p:spPr bwMode="auto">
            <a:xfrm>
              <a:off x="13490575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2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2" y="88"/>
                    <a:pt x="6" y="88"/>
                  </a:cubicBezTo>
                  <a:cubicBezTo>
                    <a:pt x="9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9" name="Freeform 11"/>
            <p:cNvSpPr>
              <a:spLocks/>
            </p:cNvSpPr>
            <p:nvPr/>
          </p:nvSpPr>
          <p:spPr bwMode="auto">
            <a:xfrm>
              <a:off x="13581063" y="1273176"/>
              <a:ext cx="44450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2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2" y="88"/>
                    <a:pt x="6" y="88"/>
                  </a:cubicBezTo>
                  <a:cubicBezTo>
                    <a:pt x="9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0" name="Freeform 12"/>
            <p:cNvSpPr>
              <a:spLocks/>
            </p:cNvSpPr>
            <p:nvPr/>
          </p:nvSpPr>
          <p:spPr bwMode="auto">
            <a:xfrm>
              <a:off x="13666788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3" y="88"/>
                    <a:pt x="6" y="88"/>
                  </a:cubicBezTo>
                  <a:cubicBezTo>
                    <a:pt x="10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10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1" name="Freeform 13"/>
            <p:cNvSpPr>
              <a:spLocks/>
            </p:cNvSpPr>
            <p:nvPr/>
          </p:nvSpPr>
          <p:spPr bwMode="auto">
            <a:xfrm>
              <a:off x="13757275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3" y="88"/>
                    <a:pt x="6" y="88"/>
                  </a:cubicBezTo>
                  <a:cubicBezTo>
                    <a:pt x="10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10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2" name="Freeform 14"/>
            <p:cNvSpPr>
              <a:spLocks/>
            </p:cNvSpPr>
            <p:nvPr/>
          </p:nvSpPr>
          <p:spPr bwMode="auto">
            <a:xfrm>
              <a:off x="13847763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3" y="88"/>
                    <a:pt x="6" y="88"/>
                  </a:cubicBezTo>
                  <a:cubicBezTo>
                    <a:pt x="9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3" name="Freeform 15"/>
            <p:cNvSpPr>
              <a:spLocks/>
            </p:cNvSpPr>
            <p:nvPr/>
          </p:nvSpPr>
          <p:spPr bwMode="auto">
            <a:xfrm>
              <a:off x="13938250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3" y="88"/>
                    <a:pt x="6" y="88"/>
                  </a:cubicBezTo>
                  <a:cubicBezTo>
                    <a:pt x="9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371" name="그룹 370"/>
          <p:cNvGrpSpPr/>
          <p:nvPr/>
        </p:nvGrpSpPr>
        <p:grpSpPr>
          <a:xfrm>
            <a:off x="1610447" y="5124315"/>
            <a:ext cx="466698" cy="304482"/>
            <a:chOff x="13309600" y="1160463"/>
            <a:chExt cx="854075" cy="557213"/>
          </a:xfrm>
        </p:grpSpPr>
        <p:sp>
          <p:nvSpPr>
            <p:cNvPr id="540" name="Freeform 9"/>
            <p:cNvSpPr>
              <a:spLocks noEditPoints="1"/>
            </p:cNvSpPr>
            <p:nvPr/>
          </p:nvSpPr>
          <p:spPr bwMode="auto">
            <a:xfrm>
              <a:off x="13309600" y="1160463"/>
              <a:ext cx="854075" cy="557213"/>
            </a:xfrm>
            <a:custGeom>
              <a:avLst/>
              <a:gdLst>
                <a:gd name="T0" fmla="*/ 205 w 227"/>
                <a:gd name="T1" fmla="*/ 0 h 148"/>
                <a:gd name="T2" fmla="*/ 22 w 227"/>
                <a:gd name="T3" fmla="*/ 0 h 148"/>
                <a:gd name="T4" fmla="*/ 0 w 227"/>
                <a:gd name="T5" fmla="*/ 22 h 148"/>
                <a:gd name="T6" fmla="*/ 0 w 227"/>
                <a:gd name="T7" fmla="*/ 126 h 148"/>
                <a:gd name="T8" fmla="*/ 22 w 227"/>
                <a:gd name="T9" fmla="*/ 148 h 148"/>
                <a:gd name="T10" fmla="*/ 205 w 227"/>
                <a:gd name="T11" fmla="*/ 148 h 148"/>
                <a:gd name="T12" fmla="*/ 227 w 227"/>
                <a:gd name="T13" fmla="*/ 126 h 148"/>
                <a:gd name="T14" fmla="*/ 227 w 227"/>
                <a:gd name="T15" fmla="*/ 22 h 148"/>
                <a:gd name="T16" fmla="*/ 205 w 227"/>
                <a:gd name="T17" fmla="*/ 0 h 148"/>
                <a:gd name="T18" fmla="*/ 215 w 227"/>
                <a:gd name="T19" fmla="*/ 126 h 148"/>
                <a:gd name="T20" fmla="*/ 212 w 227"/>
                <a:gd name="T21" fmla="*/ 133 h 148"/>
                <a:gd name="T22" fmla="*/ 205 w 227"/>
                <a:gd name="T23" fmla="*/ 136 h 148"/>
                <a:gd name="T24" fmla="*/ 22 w 227"/>
                <a:gd name="T25" fmla="*/ 136 h 148"/>
                <a:gd name="T26" fmla="*/ 15 w 227"/>
                <a:gd name="T27" fmla="*/ 133 h 148"/>
                <a:gd name="T28" fmla="*/ 12 w 227"/>
                <a:gd name="T29" fmla="*/ 126 h 148"/>
                <a:gd name="T30" fmla="*/ 12 w 227"/>
                <a:gd name="T31" fmla="*/ 22 h 148"/>
                <a:gd name="T32" fmla="*/ 15 w 227"/>
                <a:gd name="T33" fmla="*/ 15 h 148"/>
                <a:gd name="T34" fmla="*/ 22 w 227"/>
                <a:gd name="T35" fmla="*/ 12 h 148"/>
                <a:gd name="T36" fmla="*/ 205 w 227"/>
                <a:gd name="T37" fmla="*/ 12 h 148"/>
                <a:gd name="T38" fmla="*/ 212 w 227"/>
                <a:gd name="T39" fmla="*/ 15 h 148"/>
                <a:gd name="T40" fmla="*/ 215 w 227"/>
                <a:gd name="T41" fmla="*/ 22 h 148"/>
                <a:gd name="T42" fmla="*/ 215 w 227"/>
                <a:gd name="T43" fmla="*/ 126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27" h="148">
                  <a:moveTo>
                    <a:pt x="205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10" y="0"/>
                    <a:pt x="0" y="9"/>
                    <a:pt x="0" y="22"/>
                  </a:cubicBezTo>
                  <a:cubicBezTo>
                    <a:pt x="0" y="126"/>
                    <a:pt x="0" y="126"/>
                    <a:pt x="0" y="126"/>
                  </a:cubicBezTo>
                  <a:cubicBezTo>
                    <a:pt x="0" y="138"/>
                    <a:pt x="10" y="148"/>
                    <a:pt x="22" y="148"/>
                  </a:cubicBezTo>
                  <a:cubicBezTo>
                    <a:pt x="205" y="148"/>
                    <a:pt x="205" y="148"/>
                    <a:pt x="205" y="148"/>
                  </a:cubicBezTo>
                  <a:cubicBezTo>
                    <a:pt x="217" y="148"/>
                    <a:pt x="226" y="138"/>
                    <a:pt x="227" y="126"/>
                  </a:cubicBezTo>
                  <a:cubicBezTo>
                    <a:pt x="227" y="22"/>
                    <a:pt x="227" y="22"/>
                    <a:pt x="227" y="22"/>
                  </a:cubicBezTo>
                  <a:cubicBezTo>
                    <a:pt x="226" y="9"/>
                    <a:pt x="217" y="0"/>
                    <a:pt x="205" y="0"/>
                  </a:cubicBezTo>
                  <a:close/>
                  <a:moveTo>
                    <a:pt x="215" y="126"/>
                  </a:moveTo>
                  <a:cubicBezTo>
                    <a:pt x="215" y="129"/>
                    <a:pt x="213" y="131"/>
                    <a:pt x="212" y="133"/>
                  </a:cubicBezTo>
                  <a:cubicBezTo>
                    <a:pt x="210" y="135"/>
                    <a:pt x="207" y="136"/>
                    <a:pt x="205" y="136"/>
                  </a:cubicBezTo>
                  <a:cubicBezTo>
                    <a:pt x="22" y="136"/>
                    <a:pt x="22" y="136"/>
                    <a:pt x="22" y="136"/>
                  </a:cubicBezTo>
                  <a:cubicBezTo>
                    <a:pt x="19" y="136"/>
                    <a:pt x="17" y="135"/>
                    <a:pt x="15" y="133"/>
                  </a:cubicBezTo>
                  <a:cubicBezTo>
                    <a:pt x="13" y="131"/>
                    <a:pt x="12" y="129"/>
                    <a:pt x="12" y="126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19"/>
                    <a:pt x="13" y="16"/>
                    <a:pt x="15" y="15"/>
                  </a:cubicBezTo>
                  <a:cubicBezTo>
                    <a:pt x="17" y="13"/>
                    <a:pt x="19" y="12"/>
                    <a:pt x="22" y="12"/>
                  </a:cubicBezTo>
                  <a:cubicBezTo>
                    <a:pt x="205" y="12"/>
                    <a:pt x="205" y="12"/>
                    <a:pt x="205" y="12"/>
                  </a:cubicBezTo>
                  <a:cubicBezTo>
                    <a:pt x="207" y="12"/>
                    <a:pt x="210" y="13"/>
                    <a:pt x="212" y="15"/>
                  </a:cubicBezTo>
                  <a:cubicBezTo>
                    <a:pt x="213" y="16"/>
                    <a:pt x="215" y="19"/>
                    <a:pt x="215" y="22"/>
                  </a:cubicBezTo>
                  <a:lnTo>
                    <a:pt x="215" y="126"/>
                  </a:ln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1" name="Freeform 10"/>
            <p:cNvSpPr>
              <a:spLocks/>
            </p:cNvSpPr>
            <p:nvPr/>
          </p:nvSpPr>
          <p:spPr bwMode="auto">
            <a:xfrm>
              <a:off x="13490575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2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2" y="88"/>
                    <a:pt x="6" y="88"/>
                  </a:cubicBezTo>
                  <a:cubicBezTo>
                    <a:pt x="9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2" name="Freeform 11"/>
            <p:cNvSpPr>
              <a:spLocks/>
            </p:cNvSpPr>
            <p:nvPr/>
          </p:nvSpPr>
          <p:spPr bwMode="auto">
            <a:xfrm>
              <a:off x="13581063" y="1273176"/>
              <a:ext cx="44450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2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2" y="88"/>
                    <a:pt x="6" y="88"/>
                  </a:cubicBezTo>
                  <a:cubicBezTo>
                    <a:pt x="9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3" name="Freeform 12"/>
            <p:cNvSpPr>
              <a:spLocks/>
            </p:cNvSpPr>
            <p:nvPr/>
          </p:nvSpPr>
          <p:spPr bwMode="auto">
            <a:xfrm>
              <a:off x="13666788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3" y="88"/>
                    <a:pt x="6" y="88"/>
                  </a:cubicBezTo>
                  <a:cubicBezTo>
                    <a:pt x="10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10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4" name="Freeform 13"/>
            <p:cNvSpPr>
              <a:spLocks/>
            </p:cNvSpPr>
            <p:nvPr/>
          </p:nvSpPr>
          <p:spPr bwMode="auto">
            <a:xfrm>
              <a:off x="13757275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3" y="88"/>
                    <a:pt x="6" y="88"/>
                  </a:cubicBezTo>
                  <a:cubicBezTo>
                    <a:pt x="10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10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5" name="Freeform 14"/>
            <p:cNvSpPr>
              <a:spLocks/>
            </p:cNvSpPr>
            <p:nvPr/>
          </p:nvSpPr>
          <p:spPr bwMode="auto">
            <a:xfrm>
              <a:off x="13847763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3" y="88"/>
                    <a:pt x="6" y="88"/>
                  </a:cubicBezTo>
                  <a:cubicBezTo>
                    <a:pt x="9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6" name="Freeform 15"/>
            <p:cNvSpPr>
              <a:spLocks/>
            </p:cNvSpPr>
            <p:nvPr/>
          </p:nvSpPr>
          <p:spPr bwMode="auto">
            <a:xfrm>
              <a:off x="13938250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3" y="88"/>
                    <a:pt x="6" y="88"/>
                  </a:cubicBezTo>
                  <a:cubicBezTo>
                    <a:pt x="9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372" name="그룹 371"/>
          <p:cNvGrpSpPr/>
          <p:nvPr/>
        </p:nvGrpSpPr>
        <p:grpSpPr>
          <a:xfrm>
            <a:off x="1610447" y="4784510"/>
            <a:ext cx="466698" cy="304482"/>
            <a:chOff x="13309600" y="1160463"/>
            <a:chExt cx="854075" cy="557213"/>
          </a:xfrm>
        </p:grpSpPr>
        <p:sp>
          <p:nvSpPr>
            <p:cNvPr id="533" name="Freeform 9"/>
            <p:cNvSpPr>
              <a:spLocks noEditPoints="1"/>
            </p:cNvSpPr>
            <p:nvPr/>
          </p:nvSpPr>
          <p:spPr bwMode="auto">
            <a:xfrm>
              <a:off x="13309600" y="1160463"/>
              <a:ext cx="854075" cy="557213"/>
            </a:xfrm>
            <a:custGeom>
              <a:avLst/>
              <a:gdLst>
                <a:gd name="T0" fmla="*/ 205 w 227"/>
                <a:gd name="T1" fmla="*/ 0 h 148"/>
                <a:gd name="T2" fmla="*/ 22 w 227"/>
                <a:gd name="T3" fmla="*/ 0 h 148"/>
                <a:gd name="T4" fmla="*/ 0 w 227"/>
                <a:gd name="T5" fmla="*/ 22 h 148"/>
                <a:gd name="T6" fmla="*/ 0 w 227"/>
                <a:gd name="T7" fmla="*/ 126 h 148"/>
                <a:gd name="T8" fmla="*/ 22 w 227"/>
                <a:gd name="T9" fmla="*/ 148 h 148"/>
                <a:gd name="T10" fmla="*/ 205 w 227"/>
                <a:gd name="T11" fmla="*/ 148 h 148"/>
                <a:gd name="T12" fmla="*/ 227 w 227"/>
                <a:gd name="T13" fmla="*/ 126 h 148"/>
                <a:gd name="T14" fmla="*/ 227 w 227"/>
                <a:gd name="T15" fmla="*/ 22 h 148"/>
                <a:gd name="T16" fmla="*/ 205 w 227"/>
                <a:gd name="T17" fmla="*/ 0 h 148"/>
                <a:gd name="T18" fmla="*/ 215 w 227"/>
                <a:gd name="T19" fmla="*/ 126 h 148"/>
                <a:gd name="T20" fmla="*/ 212 w 227"/>
                <a:gd name="T21" fmla="*/ 133 h 148"/>
                <a:gd name="T22" fmla="*/ 205 w 227"/>
                <a:gd name="T23" fmla="*/ 136 h 148"/>
                <a:gd name="T24" fmla="*/ 22 w 227"/>
                <a:gd name="T25" fmla="*/ 136 h 148"/>
                <a:gd name="T26" fmla="*/ 15 w 227"/>
                <a:gd name="T27" fmla="*/ 133 h 148"/>
                <a:gd name="T28" fmla="*/ 12 w 227"/>
                <a:gd name="T29" fmla="*/ 126 h 148"/>
                <a:gd name="T30" fmla="*/ 12 w 227"/>
                <a:gd name="T31" fmla="*/ 22 h 148"/>
                <a:gd name="T32" fmla="*/ 15 w 227"/>
                <a:gd name="T33" fmla="*/ 15 h 148"/>
                <a:gd name="T34" fmla="*/ 22 w 227"/>
                <a:gd name="T35" fmla="*/ 12 h 148"/>
                <a:gd name="T36" fmla="*/ 205 w 227"/>
                <a:gd name="T37" fmla="*/ 12 h 148"/>
                <a:gd name="T38" fmla="*/ 212 w 227"/>
                <a:gd name="T39" fmla="*/ 15 h 148"/>
                <a:gd name="T40" fmla="*/ 215 w 227"/>
                <a:gd name="T41" fmla="*/ 22 h 148"/>
                <a:gd name="T42" fmla="*/ 215 w 227"/>
                <a:gd name="T43" fmla="*/ 126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27" h="148">
                  <a:moveTo>
                    <a:pt x="205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10" y="0"/>
                    <a:pt x="0" y="9"/>
                    <a:pt x="0" y="22"/>
                  </a:cubicBezTo>
                  <a:cubicBezTo>
                    <a:pt x="0" y="126"/>
                    <a:pt x="0" y="126"/>
                    <a:pt x="0" y="126"/>
                  </a:cubicBezTo>
                  <a:cubicBezTo>
                    <a:pt x="0" y="138"/>
                    <a:pt x="10" y="148"/>
                    <a:pt x="22" y="148"/>
                  </a:cubicBezTo>
                  <a:cubicBezTo>
                    <a:pt x="205" y="148"/>
                    <a:pt x="205" y="148"/>
                    <a:pt x="205" y="148"/>
                  </a:cubicBezTo>
                  <a:cubicBezTo>
                    <a:pt x="217" y="148"/>
                    <a:pt x="226" y="138"/>
                    <a:pt x="227" y="126"/>
                  </a:cubicBezTo>
                  <a:cubicBezTo>
                    <a:pt x="227" y="22"/>
                    <a:pt x="227" y="22"/>
                    <a:pt x="227" y="22"/>
                  </a:cubicBezTo>
                  <a:cubicBezTo>
                    <a:pt x="226" y="9"/>
                    <a:pt x="217" y="0"/>
                    <a:pt x="205" y="0"/>
                  </a:cubicBezTo>
                  <a:close/>
                  <a:moveTo>
                    <a:pt x="215" y="126"/>
                  </a:moveTo>
                  <a:cubicBezTo>
                    <a:pt x="215" y="129"/>
                    <a:pt x="213" y="131"/>
                    <a:pt x="212" y="133"/>
                  </a:cubicBezTo>
                  <a:cubicBezTo>
                    <a:pt x="210" y="135"/>
                    <a:pt x="207" y="136"/>
                    <a:pt x="205" y="136"/>
                  </a:cubicBezTo>
                  <a:cubicBezTo>
                    <a:pt x="22" y="136"/>
                    <a:pt x="22" y="136"/>
                    <a:pt x="22" y="136"/>
                  </a:cubicBezTo>
                  <a:cubicBezTo>
                    <a:pt x="19" y="136"/>
                    <a:pt x="17" y="135"/>
                    <a:pt x="15" y="133"/>
                  </a:cubicBezTo>
                  <a:cubicBezTo>
                    <a:pt x="13" y="131"/>
                    <a:pt x="12" y="129"/>
                    <a:pt x="12" y="126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19"/>
                    <a:pt x="13" y="16"/>
                    <a:pt x="15" y="15"/>
                  </a:cubicBezTo>
                  <a:cubicBezTo>
                    <a:pt x="17" y="13"/>
                    <a:pt x="19" y="12"/>
                    <a:pt x="22" y="12"/>
                  </a:cubicBezTo>
                  <a:cubicBezTo>
                    <a:pt x="205" y="12"/>
                    <a:pt x="205" y="12"/>
                    <a:pt x="205" y="12"/>
                  </a:cubicBezTo>
                  <a:cubicBezTo>
                    <a:pt x="207" y="12"/>
                    <a:pt x="210" y="13"/>
                    <a:pt x="212" y="15"/>
                  </a:cubicBezTo>
                  <a:cubicBezTo>
                    <a:pt x="213" y="16"/>
                    <a:pt x="215" y="19"/>
                    <a:pt x="215" y="22"/>
                  </a:cubicBezTo>
                  <a:lnTo>
                    <a:pt x="215" y="126"/>
                  </a:ln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4" name="Freeform 10"/>
            <p:cNvSpPr>
              <a:spLocks/>
            </p:cNvSpPr>
            <p:nvPr/>
          </p:nvSpPr>
          <p:spPr bwMode="auto">
            <a:xfrm>
              <a:off x="13490575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2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2" y="88"/>
                    <a:pt x="6" y="88"/>
                  </a:cubicBezTo>
                  <a:cubicBezTo>
                    <a:pt x="9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5" name="Freeform 11"/>
            <p:cNvSpPr>
              <a:spLocks/>
            </p:cNvSpPr>
            <p:nvPr/>
          </p:nvSpPr>
          <p:spPr bwMode="auto">
            <a:xfrm>
              <a:off x="13581063" y="1273176"/>
              <a:ext cx="44450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2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2" y="88"/>
                    <a:pt x="6" y="88"/>
                  </a:cubicBezTo>
                  <a:cubicBezTo>
                    <a:pt x="9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6" name="Freeform 12"/>
            <p:cNvSpPr>
              <a:spLocks/>
            </p:cNvSpPr>
            <p:nvPr/>
          </p:nvSpPr>
          <p:spPr bwMode="auto">
            <a:xfrm>
              <a:off x="13666788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3" y="88"/>
                    <a:pt x="6" y="88"/>
                  </a:cubicBezTo>
                  <a:cubicBezTo>
                    <a:pt x="10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10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7" name="Freeform 13"/>
            <p:cNvSpPr>
              <a:spLocks/>
            </p:cNvSpPr>
            <p:nvPr/>
          </p:nvSpPr>
          <p:spPr bwMode="auto">
            <a:xfrm>
              <a:off x="13757275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3" y="88"/>
                    <a:pt x="6" y="88"/>
                  </a:cubicBezTo>
                  <a:cubicBezTo>
                    <a:pt x="10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10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8" name="Freeform 14"/>
            <p:cNvSpPr>
              <a:spLocks/>
            </p:cNvSpPr>
            <p:nvPr/>
          </p:nvSpPr>
          <p:spPr bwMode="auto">
            <a:xfrm>
              <a:off x="13847763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3" y="88"/>
                    <a:pt x="6" y="88"/>
                  </a:cubicBezTo>
                  <a:cubicBezTo>
                    <a:pt x="9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9" name="Freeform 15"/>
            <p:cNvSpPr>
              <a:spLocks/>
            </p:cNvSpPr>
            <p:nvPr/>
          </p:nvSpPr>
          <p:spPr bwMode="auto">
            <a:xfrm>
              <a:off x="13938250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3" y="88"/>
                    <a:pt x="6" y="88"/>
                  </a:cubicBezTo>
                  <a:cubicBezTo>
                    <a:pt x="9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373" name="그룹 372"/>
          <p:cNvGrpSpPr/>
          <p:nvPr/>
        </p:nvGrpSpPr>
        <p:grpSpPr>
          <a:xfrm>
            <a:off x="3635997" y="5124315"/>
            <a:ext cx="466698" cy="304482"/>
            <a:chOff x="13309600" y="1160463"/>
            <a:chExt cx="854075" cy="557213"/>
          </a:xfrm>
        </p:grpSpPr>
        <p:sp>
          <p:nvSpPr>
            <p:cNvPr id="526" name="Freeform 9"/>
            <p:cNvSpPr>
              <a:spLocks noEditPoints="1"/>
            </p:cNvSpPr>
            <p:nvPr/>
          </p:nvSpPr>
          <p:spPr bwMode="auto">
            <a:xfrm>
              <a:off x="13309600" y="1160463"/>
              <a:ext cx="854075" cy="557213"/>
            </a:xfrm>
            <a:custGeom>
              <a:avLst/>
              <a:gdLst>
                <a:gd name="T0" fmla="*/ 205 w 227"/>
                <a:gd name="T1" fmla="*/ 0 h 148"/>
                <a:gd name="T2" fmla="*/ 22 w 227"/>
                <a:gd name="T3" fmla="*/ 0 h 148"/>
                <a:gd name="T4" fmla="*/ 0 w 227"/>
                <a:gd name="T5" fmla="*/ 22 h 148"/>
                <a:gd name="T6" fmla="*/ 0 w 227"/>
                <a:gd name="T7" fmla="*/ 126 h 148"/>
                <a:gd name="T8" fmla="*/ 22 w 227"/>
                <a:gd name="T9" fmla="*/ 148 h 148"/>
                <a:gd name="T10" fmla="*/ 205 w 227"/>
                <a:gd name="T11" fmla="*/ 148 h 148"/>
                <a:gd name="T12" fmla="*/ 227 w 227"/>
                <a:gd name="T13" fmla="*/ 126 h 148"/>
                <a:gd name="T14" fmla="*/ 227 w 227"/>
                <a:gd name="T15" fmla="*/ 22 h 148"/>
                <a:gd name="T16" fmla="*/ 205 w 227"/>
                <a:gd name="T17" fmla="*/ 0 h 148"/>
                <a:gd name="T18" fmla="*/ 215 w 227"/>
                <a:gd name="T19" fmla="*/ 126 h 148"/>
                <a:gd name="T20" fmla="*/ 212 w 227"/>
                <a:gd name="T21" fmla="*/ 133 h 148"/>
                <a:gd name="T22" fmla="*/ 205 w 227"/>
                <a:gd name="T23" fmla="*/ 136 h 148"/>
                <a:gd name="T24" fmla="*/ 22 w 227"/>
                <a:gd name="T25" fmla="*/ 136 h 148"/>
                <a:gd name="T26" fmla="*/ 15 w 227"/>
                <a:gd name="T27" fmla="*/ 133 h 148"/>
                <a:gd name="T28" fmla="*/ 12 w 227"/>
                <a:gd name="T29" fmla="*/ 126 h 148"/>
                <a:gd name="T30" fmla="*/ 12 w 227"/>
                <a:gd name="T31" fmla="*/ 22 h 148"/>
                <a:gd name="T32" fmla="*/ 15 w 227"/>
                <a:gd name="T33" fmla="*/ 15 h 148"/>
                <a:gd name="T34" fmla="*/ 22 w 227"/>
                <a:gd name="T35" fmla="*/ 12 h 148"/>
                <a:gd name="T36" fmla="*/ 205 w 227"/>
                <a:gd name="T37" fmla="*/ 12 h 148"/>
                <a:gd name="T38" fmla="*/ 212 w 227"/>
                <a:gd name="T39" fmla="*/ 15 h 148"/>
                <a:gd name="T40" fmla="*/ 215 w 227"/>
                <a:gd name="T41" fmla="*/ 22 h 148"/>
                <a:gd name="T42" fmla="*/ 215 w 227"/>
                <a:gd name="T43" fmla="*/ 126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27" h="148">
                  <a:moveTo>
                    <a:pt x="205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10" y="0"/>
                    <a:pt x="0" y="9"/>
                    <a:pt x="0" y="22"/>
                  </a:cubicBezTo>
                  <a:cubicBezTo>
                    <a:pt x="0" y="126"/>
                    <a:pt x="0" y="126"/>
                    <a:pt x="0" y="126"/>
                  </a:cubicBezTo>
                  <a:cubicBezTo>
                    <a:pt x="0" y="138"/>
                    <a:pt x="10" y="148"/>
                    <a:pt x="22" y="148"/>
                  </a:cubicBezTo>
                  <a:cubicBezTo>
                    <a:pt x="205" y="148"/>
                    <a:pt x="205" y="148"/>
                    <a:pt x="205" y="148"/>
                  </a:cubicBezTo>
                  <a:cubicBezTo>
                    <a:pt x="217" y="148"/>
                    <a:pt x="226" y="138"/>
                    <a:pt x="227" y="126"/>
                  </a:cubicBezTo>
                  <a:cubicBezTo>
                    <a:pt x="227" y="22"/>
                    <a:pt x="227" y="22"/>
                    <a:pt x="227" y="22"/>
                  </a:cubicBezTo>
                  <a:cubicBezTo>
                    <a:pt x="226" y="9"/>
                    <a:pt x="217" y="0"/>
                    <a:pt x="205" y="0"/>
                  </a:cubicBezTo>
                  <a:close/>
                  <a:moveTo>
                    <a:pt x="215" y="126"/>
                  </a:moveTo>
                  <a:cubicBezTo>
                    <a:pt x="215" y="129"/>
                    <a:pt x="213" y="131"/>
                    <a:pt x="212" y="133"/>
                  </a:cubicBezTo>
                  <a:cubicBezTo>
                    <a:pt x="210" y="135"/>
                    <a:pt x="207" y="136"/>
                    <a:pt x="205" y="136"/>
                  </a:cubicBezTo>
                  <a:cubicBezTo>
                    <a:pt x="22" y="136"/>
                    <a:pt x="22" y="136"/>
                    <a:pt x="22" y="136"/>
                  </a:cubicBezTo>
                  <a:cubicBezTo>
                    <a:pt x="19" y="136"/>
                    <a:pt x="17" y="135"/>
                    <a:pt x="15" y="133"/>
                  </a:cubicBezTo>
                  <a:cubicBezTo>
                    <a:pt x="13" y="131"/>
                    <a:pt x="12" y="129"/>
                    <a:pt x="12" y="126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19"/>
                    <a:pt x="13" y="16"/>
                    <a:pt x="15" y="15"/>
                  </a:cubicBezTo>
                  <a:cubicBezTo>
                    <a:pt x="17" y="13"/>
                    <a:pt x="19" y="12"/>
                    <a:pt x="22" y="12"/>
                  </a:cubicBezTo>
                  <a:cubicBezTo>
                    <a:pt x="205" y="12"/>
                    <a:pt x="205" y="12"/>
                    <a:pt x="205" y="12"/>
                  </a:cubicBezTo>
                  <a:cubicBezTo>
                    <a:pt x="207" y="12"/>
                    <a:pt x="210" y="13"/>
                    <a:pt x="212" y="15"/>
                  </a:cubicBezTo>
                  <a:cubicBezTo>
                    <a:pt x="213" y="16"/>
                    <a:pt x="215" y="19"/>
                    <a:pt x="215" y="22"/>
                  </a:cubicBezTo>
                  <a:lnTo>
                    <a:pt x="215" y="126"/>
                  </a:ln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7" name="Freeform 10"/>
            <p:cNvSpPr>
              <a:spLocks/>
            </p:cNvSpPr>
            <p:nvPr/>
          </p:nvSpPr>
          <p:spPr bwMode="auto">
            <a:xfrm>
              <a:off x="13490575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2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2" y="88"/>
                    <a:pt x="6" y="88"/>
                  </a:cubicBezTo>
                  <a:cubicBezTo>
                    <a:pt x="9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8" name="Freeform 11"/>
            <p:cNvSpPr>
              <a:spLocks/>
            </p:cNvSpPr>
            <p:nvPr/>
          </p:nvSpPr>
          <p:spPr bwMode="auto">
            <a:xfrm>
              <a:off x="13581063" y="1273176"/>
              <a:ext cx="44450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2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2" y="88"/>
                    <a:pt x="6" y="88"/>
                  </a:cubicBezTo>
                  <a:cubicBezTo>
                    <a:pt x="9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9" name="Freeform 12"/>
            <p:cNvSpPr>
              <a:spLocks/>
            </p:cNvSpPr>
            <p:nvPr/>
          </p:nvSpPr>
          <p:spPr bwMode="auto">
            <a:xfrm>
              <a:off x="13666788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3" y="88"/>
                    <a:pt x="6" y="88"/>
                  </a:cubicBezTo>
                  <a:cubicBezTo>
                    <a:pt x="10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10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0" name="Freeform 13"/>
            <p:cNvSpPr>
              <a:spLocks/>
            </p:cNvSpPr>
            <p:nvPr/>
          </p:nvSpPr>
          <p:spPr bwMode="auto">
            <a:xfrm>
              <a:off x="13757275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3" y="88"/>
                    <a:pt x="6" y="88"/>
                  </a:cubicBezTo>
                  <a:cubicBezTo>
                    <a:pt x="10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10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1" name="Freeform 14"/>
            <p:cNvSpPr>
              <a:spLocks/>
            </p:cNvSpPr>
            <p:nvPr/>
          </p:nvSpPr>
          <p:spPr bwMode="auto">
            <a:xfrm>
              <a:off x="13847763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3" y="88"/>
                    <a:pt x="6" y="88"/>
                  </a:cubicBezTo>
                  <a:cubicBezTo>
                    <a:pt x="9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2" name="Freeform 15"/>
            <p:cNvSpPr>
              <a:spLocks/>
            </p:cNvSpPr>
            <p:nvPr/>
          </p:nvSpPr>
          <p:spPr bwMode="auto">
            <a:xfrm>
              <a:off x="13938250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3" y="88"/>
                    <a:pt x="6" y="88"/>
                  </a:cubicBezTo>
                  <a:cubicBezTo>
                    <a:pt x="9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374" name="그룹 373"/>
          <p:cNvGrpSpPr/>
          <p:nvPr/>
        </p:nvGrpSpPr>
        <p:grpSpPr>
          <a:xfrm>
            <a:off x="3126282" y="5124315"/>
            <a:ext cx="466698" cy="304482"/>
            <a:chOff x="13309600" y="1160463"/>
            <a:chExt cx="854075" cy="557213"/>
          </a:xfrm>
        </p:grpSpPr>
        <p:sp>
          <p:nvSpPr>
            <p:cNvPr id="519" name="Freeform 9"/>
            <p:cNvSpPr>
              <a:spLocks noEditPoints="1"/>
            </p:cNvSpPr>
            <p:nvPr/>
          </p:nvSpPr>
          <p:spPr bwMode="auto">
            <a:xfrm>
              <a:off x="13309600" y="1160463"/>
              <a:ext cx="854075" cy="557213"/>
            </a:xfrm>
            <a:custGeom>
              <a:avLst/>
              <a:gdLst>
                <a:gd name="T0" fmla="*/ 205 w 227"/>
                <a:gd name="T1" fmla="*/ 0 h 148"/>
                <a:gd name="T2" fmla="*/ 22 w 227"/>
                <a:gd name="T3" fmla="*/ 0 h 148"/>
                <a:gd name="T4" fmla="*/ 0 w 227"/>
                <a:gd name="T5" fmla="*/ 22 h 148"/>
                <a:gd name="T6" fmla="*/ 0 w 227"/>
                <a:gd name="T7" fmla="*/ 126 h 148"/>
                <a:gd name="T8" fmla="*/ 22 w 227"/>
                <a:gd name="T9" fmla="*/ 148 h 148"/>
                <a:gd name="T10" fmla="*/ 205 w 227"/>
                <a:gd name="T11" fmla="*/ 148 h 148"/>
                <a:gd name="T12" fmla="*/ 227 w 227"/>
                <a:gd name="T13" fmla="*/ 126 h 148"/>
                <a:gd name="T14" fmla="*/ 227 w 227"/>
                <a:gd name="T15" fmla="*/ 22 h 148"/>
                <a:gd name="T16" fmla="*/ 205 w 227"/>
                <a:gd name="T17" fmla="*/ 0 h 148"/>
                <a:gd name="T18" fmla="*/ 215 w 227"/>
                <a:gd name="T19" fmla="*/ 126 h 148"/>
                <a:gd name="T20" fmla="*/ 212 w 227"/>
                <a:gd name="T21" fmla="*/ 133 h 148"/>
                <a:gd name="T22" fmla="*/ 205 w 227"/>
                <a:gd name="T23" fmla="*/ 136 h 148"/>
                <a:gd name="T24" fmla="*/ 22 w 227"/>
                <a:gd name="T25" fmla="*/ 136 h 148"/>
                <a:gd name="T26" fmla="*/ 15 w 227"/>
                <a:gd name="T27" fmla="*/ 133 h 148"/>
                <a:gd name="T28" fmla="*/ 12 w 227"/>
                <a:gd name="T29" fmla="*/ 126 h 148"/>
                <a:gd name="T30" fmla="*/ 12 w 227"/>
                <a:gd name="T31" fmla="*/ 22 h 148"/>
                <a:gd name="T32" fmla="*/ 15 w 227"/>
                <a:gd name="T33" fmla="*/ 15 h 148"/>
                <a:gd name="T34" fmla="*/ 22 w 227"/>
                <a:gd name="T35" fmla="*/ 12 h 148"/>
                <a:gd name="T36" fmla="*/ 205 w 227"/>
                <a:gd name="T37" fmla="*/ 12 h 148"/>
                <a:gd name="T38" fmla="*/ 212 w 227"/>
                <a:gd name="T39" fmla="*/ 15 h 148"/>
                <a:gd name="T40" fmla="*/ 215 w 227"/>
                <a:gd name="T41" fmla="*/ 22 h 148"/>
                <a:gd name="T42" fmla="*/ 215 w 227"/>
                <a:gd name="T43" fmla="*/ 126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27" h="148">
                  <a:moveTo>
                    <a:pt x="205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10" y="0"/>
                    <a:pt x="0" y="9"/>
                    <a:pt x="0" y="22"/>
                  </a:cubicBezTo>
                  <a:cubicBezTo>
                    <a:pt x="0" y="126"/>
                    <a:pt x="0" y="126"/>
                    <a:pt x="0" y="126"/>
                  </a:cubicBezTo>
                  <a:cubicBezTo>
                    <a:pt x="0" y="138"/>
                    <a:pt x="10" y="148"/>
                    <a:pt x="22" y="148"/>
                  </a:cubicBezTo>
                  <a:cubicBezTo>
                    <a:pt x="205" y="148"/>
                    <a:pt x="205" y="148"/>
                    <a:pt x="205" y="148"/>
                  </a:cubicBezTo>
                  <a:cubicBezTo>
                    <a:pt x="217" y="148"/>
                    <a:pt x="226" y="138"/>
                    <a:pt x="227" y="126"/>
                  </a:cubicBezTo>
                  <a:cubicBezTo>
                    <a:pt x="227" y="22"/>
                    <a:pt x="227" y="22"/>
                    <a:pt x="227" y="22"/>
                  </a:cubicBezTo>
                  <a:cubicBezTo>
                    <a:pt x="226" y="9"/>
                    <a:pt x="217" y="0"/>
                    <a:pt x="205" y="0"/>
                  </a:cubicBezTo>
                  <a:close/>
                  <a:moveTo>
                    <a:pt x="215" y="126"/>
                  </a:moveTo>
                  <a:cubicBezTo>
                    <a:pt x="215" y="129"/>
                    <a:pt x="213" y="131"/>
                    <a:pt x="212" y="133"/>
                  </a:cubicBezTo>
                  <a:cubicBezTo>
                    <a:pt x="210" y="135"/>
                    <a:pt x="207" y="136"/>
                    <a:pt x="205" y="136"/>
                  </a:cubicBezTo>
                  <a:cubicBezTo>
                    <a:pt x="22" y="136"/>
                    <a:pt x="22" y="136"/>
                    <a:pt x="22" y="136"/>
                  </a:cubicBezTo>
                  <a:cubicBezTo>
                    <a:pt x="19" y="136"/>
                    <a:pt x="17" y="135"/>
                    <a:pt x="15" y="133"/>
                  </a:cubicBezTo>
                  <a:cubicBezTo>
                    <a:pt x="13" y="131"/>
                    <a:pt x="12" y="129"/>
                    <a:pt x="12" y="126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19"/>
                    <a:pt x="13" y="16"/>
                    <a:pt x="15" y="15"/>
                  </a:cubicBezTo>
                  <a:cubicBezTo>
                    <a:pt x="17" y="13"/>
                    <a:pt x="19" y="12"/>
                    <a:pt x="22" y="12"/>
                  </a:cubicBezTo>
                  <a:cubicBezTo>
                    <a:pt x="205" y="12"/>
                    <a:pt x="205" y="12"/>
                    <a:pt x="205" y="12"/>
                  </a:cubicBezTo>
                  <a:cubicBezTo>
                    <a:pt x="207" y="12"/>
                    <a:pt x="210" y="13"/>
                    <a:pt x="212" y="15"/>
                  </a:cubicBezTo>
                  <a:cubicBezTo>
                    <a:pt x="213" y="16"/>
                    <a:pt x="215" y="19"/>
                    <a:pt x="215" y="22"/>
                  </a:cubicBezTo>
                  <a:lnTo>
                    <a:pt x="215" y="126"/>
                  </a:ln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0" name="Freeform 10"/>
            <p:cNvSpPr>
              <a:spLocks/>
            </p:cNvSpPr>
            <p:nvPr/>
          </p:nvSpPr>
          <p:spPr bwMode="auto">
            <a:xfrm>
              <a:off x="13490575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2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2" y="88"/>
                    <a:pt x="6" y="88"/>
                  </a:cubicBezTo>
                  <a:cubicBezTo>
                    <a:pt x="9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1" name="Freeform 11"/>
            <p:cNvSpPr>
              <a:spLocks/>
            </p:cNvSpPr>
            <p:nvPr/>
          </p:nvSpPr>
          <p:spPr bwMode="auto">
            <a:xfrm>
              <a:off x="13581063" y="1273176"/>
              <a:ext cx="44450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2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2" y="88"/>
                    <a:pt x="6" y="88"/>
                  </a:cubicBezTo>
                  <a:cubicBezTo>
                    <a:pt x="9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2" name="Freeform 12"/>
            <p:cNvSpPr>
              <a:spLocks/>
            </p:cNvSpPr>
            <p:nvPr/>
          </p:nvSpPr>
          <p:spPr bwMode="auto">
            <a:xfrm>
              <a:off x="13666788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3" y="88"/>
                    <a:pt x="6" y="88"/>
                  </a:cubicBezTo>
                  <a:cubicBezTo>
                    <a:pt x="10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10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3" name="Freeform 13"/>
            <p:cNvSpPr>
              <a:spLocks/>
            </p:cNvSpPr>
            <p:nvPr/>
          </p:nvSpPr>
          <p:spPr bwMode="auto">
            <a:xfrm>
              <a:off x="13757275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3" y="88"/>
                    <a:pt x="6" y="88"/>
                  </a:cubicBezTo>
                  <a:cubicBezTo>
                    <a:pt x="10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10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4" name="Freeform 14"/>
            <p:cNvSpPr>
              <a:spLocks/>
            </p:cNvSpPr>
            <p:nvPr/>
          </p:nvSpPr>
          <p:spPr bwMode="auto">
            <a:xfrm>
              <a:off x="13847763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3" y="88"/>
                    <a:pt x="6" y="88"/>
                  </a:cubicBezTo>
                  <a:cubicBezTo>
                    <a:pt x="9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5" name="Freeform 15"/>
            <p:cNvSpPr>
              <a:spLocks/>
            </p:cNvSpPr>
            <p:nvPr/>
          </p:nvSpPr>
          <p:spPr bwMode="auto">
            <a:xfrm>
              <a:off x="13938250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3" y="88"/>
                    <a:pt x="6" y="88"/>
                  </a:cubicBezTo>
                  <a:cubicBezTo>
                    <a:pt x="9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375" name="그룹 374"/>
          <p:cNvGrpSpPr/>
          <p:nvPr/>
        </p:nvGrpSpPr>
        <p:grpSpPr>
          <a:xfrm>
            <a:off x="5151832" y="5124315"/>
            <a:ext cx="466698" cy="304482"/>
            <a:chOff x="13309600" y="1160463"/>
            <a:chExt cx="854075" cy="557213"/>
          </a:xfrm>
        </p:grpSpPr>
        <p:sp>
          <p:nvSpPr>
            <p:cNvPr id="512" name="Freeform 9"/>
            <p:cNvSpPr>
              <a:spLocks noEditPoints="1"/>
            </p:cNvSpPr>
            <p:nvPr/>
          </p:nvSpPr>
          <p:spPr bwMode="auto">
            <a:xfrm>
              <a:off x="13309600" y="1160463"/>
              <a:ext cx="854075" cy="557213"/>
            </a:xfrm>
            <a:custGeom>
              <a:avLst/>
              <a:gdLst>
                <a:gd name="T0" fmla="*/ 205 w 227"/>
                <a:gd name="T1" fmla="*/ 0 h 148"/>
                <a:gd name="T2" fmla="*/ 22 w 227"/>
                <a:gd name="T3" fmla="*/ 0 h 148"/>
                <a:gd name="T4" fmla="*/ 0 w 227"/>
                <a:gd name="T5" fmla="*/ 22 h 148"/>
                <a:gd name="T6" fmla="*/ 0 w 227"/>
                <a:gd name="T7" fmla="*/ 126 h 148"/>
                <a:gd name="T8" fmla="*/ 22 w 227"/>
                <a:gd name="T9" fmla="*/ 148 h 148"/>
                <a:gd name="T10" fmla="*/ 205 w 227"/>
                <a:gd name="T11" fmla="*/ 148 h 148"/>
                <a:gd name="T12" fmla="*/ 227 w 227"/>
                <a:gd name="T13" fmla="*/ 126 h 148"/>
                <a:gd name="T14" fmla="*/ 227 w 227"/>
                <a:gd name="T15" fmla="*/ 22 h 148"/>
                <a:gd name="T16" fmla="*/ 205 w 227"/>
                <a:gd name="T17" fmla="*/ 0 h 148"/>
                <a:gd name="T18" fmla="*/ 215 w 227"/>
                <a:gd name="T19" fmla="*/ 126 h 148"/>
                <a:gd name="T20" fmla="*/ 212 w 227"/>
                <a:gd name="T21" fmla="*/ 133 h 148"/>
                <a:gd name="T22" fmla="*/ 205 w 227"/>
                <a:gd name="T23" fmla="*/ 136 h 148"/>
                <a:gd name="T24" fmla="*/ 22 w 227"/>
                <a:gd name="T25" fmla="*/ 136 h 148"/>
                <a:gd name="T26" fmla="*/ 15 w 227"/>
                <a:gd name="T27" fmla="*/ 133 h 148"/>
                <a:gd name="T28" fmla="*/ 12 w 227"/>
                <a:gd name="T29" fmla="*/ 126 h 148"/>
                <a:gd name="T30" fmla="*/ 12 w 227"/>
                <a:gd name="T31" fmla="*/ 22 h 148"/>
                <a:gd name="T32" fmla="*/ 15 w 227"/>
                <a:gd name="T33" fmla="*/ 15 h 148"/>
                <a:gd name="T34" fmla="*/ 22 w 227"/>
                <a:gd name="T35" fmla="*/ 12 h 148"/>
                <a:gd name="T36" fmla="*/ 205 w 227"/>
                <a:gd name="T37" fmla="*/ 12 h 148"/>
                <a:gd name="T38" fmla="*/ 212 w 227"/>
                <a:gd name="T39" fmla="*/ 15 h 148"/>
                <a:gd name="T40" fmla="*/ 215 w 227"/>
                <a:gd name="T41" fmla="*/ 22 h 148"/>
                <a:gd name="T42" fmla="*/ 215 w 227"/>
                <a:gd name="T43" fmla="*/ 126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27" h="148">
                  <a:moveTo>
                    <a:pt x="205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10" y="0"/>
                    <a:pt x="0" y="9"/>
                    <a:pt x="0" y="22"/>
                  </a:cubicBezTo>
                  <a:cubicBezTo>
                    <a:pt x="0" y="126"/>
                    <a:pt x="0" y="126"/>
                    <a:pt x="0" y="126"/>
                  </a:cubicBezTo>
                  <a:cubicBezTo>
                    <a:pt x="0" y="138"/>
                    <a:pt x="10" y="148"/>
                    <a:pt x="22" y="148"/>
                  </a:cubicBezTo>
                  <a:cubicBezTo>
                    <a:pt x="205" y="148"/>
                    <a:pt x="205" y="148"/>
                    <a:pt x="205" y="148"/>
                  </a:cubicBezTo>
                  <a:cubicBezTo>
                    <a:pt x="217" y="148"/>
                    <a:pt x="226" y="138"/>
                    <a:pt x="227" y="126"/>
                  </a:cubicBezTo>
                  <a:cubicBezTo>
                    <a:pt x="227" y="22"/>
                    <a:pt x="227" y="22"/>
                    <a:pt x="227" y="22"/>
                  </a:cubicBezTo>
                  <a:cubicBezTo>
                    <a:pt x="226" y="9"/>
                    <a:pt x="217" y="0"/>
                    <a:pt x="205" y="0"/>
                  </a:cubicBezTo>
                  <a:close/>
                  <a:moveTo>
                    <a:pt x="215" y="126"/>
                  </a:moveTo>
                  <a:cubicBezTo>
                    <a:pt x="215" y="129"/>
                    <a:pt x="213" y="131"/>
                    <a:pt x="212" y="133"/>
                  </a:cubicBezTo>
                  <a:cubicBezTo>
                    <a:pt x="210" y="135"/>
                    <a:pt x="207" y="136"/>
                    <a:pt x="205" y="136"/>
                  </a:cubicBezTo>
                  <a:cubicBezTo>
                    <a:pt x="22" y="136"/>
                    <a:pt x="22" y="136"/>
                    <a:pt x="22" y="136"/>
                  </a:cubicBezTo>
                  <a:cubicBezTo>
                    <a:pt x="19" y="136"/>
                    <a:pt x="17" y="135"/>
                    <a:pt x="15" y="133"/>
                  </a:cubicBezTo>
                  <a:cubicBezTo>
                    <a:pt x="13" y="131"/>
                    <a:pt x="12" y="129"/>
                    <a:pt x="12" y="126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19"/>
                    <a:pt x="13" y="16"/>
                    <a:pt x="15" y="15"/>
                  </a:cubicBezTo>
                  <a:cubicBezTo>
                    <a:pt x="17" y="13"/>
                    <a:pt x="19" y="12"/>
                    <a:pt x="22" y="12"/>
                  </a:cubicBezTo>
                  <a:cubicBezTo>
                    <a:pt x="205" y="12"/>
                    <a:pt x="205" y="12"/>
                    <a:pt x="205" y="12"/>
                  </a:cubicBezTo>
                  <a:cubicBezTo>
                    <a:pt x="207" y="12"/>
                    <a:pt x="210" y="13"/>
                    <a:pt x="212" y="15"/>
                  </a:cubicBezTo>
                  <a:cubicBezTo>
                    <a:pt x="213" y="16"/>
                    <a:pt x="215" y="19"/>
                    <a:pt x="215" y="22"/>
                  </a:cubicBezTo>
                  <a:lnTo>
                    <a:pt x="215" y="126"/>
                  </a:ln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3" name="Freeform 10"/>
            <p:cNvSpPr>
              <a:spLocks/>
            </p:cNvSpPr>
            <p:nvPr/>
          </p:nvSpPr>
          <p:spPr bwMode="auto">
            <a:xfrm>
              <a:off x="13490575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2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2" y="88"/>
                    <a:pt x="6" y="88"/>
                  </a:cubicBezTo>
                  <a:cubicBezTo>
                    <a:pt x="9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4" name="Freeform 11"/>
            <p:cNvSpPr>
              <a:spLocks/>
            </p:cNvSpPr>
            <p:nvPr/>
          </p:nvSpPr>
          <p:spPr bwMode="auto">
            <a:xfrm>
              <a:off x="13581063" y="1273176"/>
              <a:ext cx="44450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2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2" y="88"/>
                    <a:pt x="6" y="88"/>
                  </a:cubicBezTo>
                  <a:cubicBezTo>
                    <a:pt x="9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5" name="Freeform 12"/>
            <p:cNvSpPr>
              <a:spLocks/>
            </p:cNvSpPr>
            <p:nvPr/>
          </p:nvSpPr>
          <p:spPr bwMode="auto">
            <a:xfrm>
              <a:off x="13666788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3" y="88"/>
                    <a:pt x="6" y="88"/>
                  </a:cubicBezTo>
                  <a:cubicBezTo>
                    <a:pt x="10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10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6" name="Freeform 13"/>
            <p:cNvSpPr>
              <a:spLocks/>
            </p:cNvSpPr>
            <p:nvPr/>
          </p:nvSpPr>
          <p:spPr bwMode="auto">
            <a:xfrm>
              <a:off x="13757275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3" y="88"/>
                    <a:pt x="6" y="88"/>
                  </a:cubicBezTo>
                  <a:cubicBezTo>
                    <a:pt x="10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10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7" name="Freeform 14"/>
            <p:cNvSpPr>
              <a:spLocks/>
            </p:cNvSpPr>
            <p:nvPr/>
          </p:nvSpPr>
          <p:spPr bwMode="auto">
            <a:xfrm>
              <a:off x="13847763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3" y="88"/>
                    <a:pt x="6" y="88"/>
                  </a:cubicBezTo>
                  <a:cubicBezTo>
                    <a:pt x="9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8" name="Freeform 15"/>
            <p:cNvSpPr>
              <a:spLocks/>
            </p:cNvSpPr>
            <p:nvPr/>
          </p:nvSpPr>
          <p:spPr bwMode="auto">
            <a:xfrm>
              <a:off x="13938250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3" y="88"/>
                    <a:pt x="6" y="88"/>
                  </a:cubicBezTo>
                  <a:cubicBezTo>
                    <a:pt x="9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376" name="그룹 375"/>
          <p:cNvGrpSpPr/>
          <p:nvPr/>
        </p:nvGrpSpPr>
        <p:grpSpPr>
          <a:xfrm>
            <a:off x="6652377" y="5124315"/>
            <a:ext cx="466698" cy="304482"/>
            <a:chOff x="13309600" y="1160463"/>
            <a:chExt cx="854075" cy="557213"/>
          </a:xfrm>
        </p:grpSpPr>
        <p:sp>
          <p:nvSpPr>
            <p:cNvPr id="505" name="Freeform 9"/>
            <p:cNvSpPr>
              <a:spLocks noEditPoints="1"/>
            </p:cNvSpPr>
            <p:nvPr/>
          </p:nvSpPr>
          <p:spPr bwMode="auto">
            <a:xfrm>
              <a:off x="13309600" y="1160463"/>
              <a:ext cx="854075" cy="557213"/>
            </a:xfrm>
            <a:custGeom>
              <a:avLst/>
              <a:gdLst>
                <a:gd name="T0" fmla="*/ 205 w 227"/>
                <a:gd name="T1" fmla="*/ 0 h 148"/>
                <a:gd name="T2" fmla="*/ 22 w 227"/>
                <a:gd name="T3" fmla="*/ 0 h 148"/>
                <a:gd name="T4" fmla="*/ 0 w 227"/>
                <a:gd name="T5" fmla="*/ 22 h 148"/>
                <a:gd name="T6" fmla="*/ 0 w 227"/>
                <a:gd name="T7" fmla="*/ 126 h 148"/>
                <a:gd name="T8" fmla="*/ 22 w 227"/>
                <a:gd name="T9" fmla="*/ 148 h 148"/>
                <a:gd name="T10" fmla="*/ 205 w 227"/>
                <a:gd name="T11" fmla="*/ 148 h 148"/>
                <a:gd name="T12" fmla="*/ 227 w 227"/>
                <a:gd name="T13" fmla="*/ 126 h 148"/>
                <a:gd name="T14" fmla="*/ 227 w 227"/>
                <a:gd name="T15" fmla="*/ 22 h 148"/>
                <a:gd name="T16" fmla="*/ 205 w 227"/>
                <a:gd name="T17" fmla="*/ 0 h 148"/>
                <a:gd name="T18" fmla="*/ 215 w 227"/>
                <a:gd name="T19" fmla="*/ 126 h 148"/>
                <a:gd name="T20" fmla="*/ 212 w 227"/>
                <a:gd name="T21" fmla="*/ 133 h 148"/>
                <a:gd name="T22" fmla="*/ 205 w 227"/>
                <a:gd name="T23" fmla="*/ 136 h 148"/>
                <a:gd name="T24" fmla="*/ 22 w 227"/>
                <a:gd name="T25" fmla="*/ 136 h 148"/>
                <a:gd name="T26" fmla="*/ 15 w 227"/>
                <a:gd name="T27" fmla="*/ 133 h 148"/>
                <a:gd name="T28" fmla="*/ 12 w 227"/>
                <a:gd name="T29" fmla="*/ 126 h 148"/>
                <a:gd name="T30" fmla="*/ 12 w 227"/>
                <a:gd name="T31" fmla="*/ 22 h 148"/>
                <a:gd name="T32" fmla="*/ 15 w 227"/>
                <a:gd name="T33" fmla="*/ 15 h 148"/>
                <a:gd name="T34" fmla="*/ 22 w 227"/>
                <a:gd name="T35" fmla="*/ 12 h 148"/>
                <a:gd name="T36" fmla="*/ 205 w 227"/>
                <a:gd name="T37" fmla="*/ 12 h 148"/>
                <a:gd name="T38" fmla="*/ 212 w 227"/>
                <a:gd name="T39" fmla="*/ 15 h 148"/>
                <a:gd name="T40" fmla="*/ 215 w 227"/>
                <a:gd name="T41" fmla="*/ 22 h 148"/>
                <a:gd name="T42" fmla="*/ 215 w 227"/>
                <a:gd name="T43" fmla="*/ 126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27" h="148">
                  <a:moveTo>
                    <a:pt x="205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10" y="0"/>
                    <a:pt x="0" y="9"/>
                    <a:pt x="0" y="22"/>
                  </a:cubicBezTo>
                  <a:cubicBezTo>
                    <a:pt x="0" y="126"/>
                    <a:pt x="0" y="126"/>
                    <a:pt x="0" y="126"/>
                  </a:cubicBezTo>
                  <a:cubicBezTo>
                    <a:pt x="0" y="138"/>
                    <a:pt x="10" y="148"/>
                    <a:pt x="22" y="148"/>
                  </a:cubicBezTo>
                  <a:cubicBezTo>
                    <a:pt x="205" y="148"/>
                    <a:pt x="205" y="148"/>
                    <a:pt x="205" y="148"/>
                  </a:cubicBezTo>
                  <a:cubicBezTo>
                    <a:pt x="217" y="148"/>
                    <a:pt x="226" y="138"/>
                    <a:pt x="227" y="126"/>
                  </a:cubicBezTo>
                  <a:cubicBezTo>
                    <a:pt x="227" y="22"/>
                    <a:pt x="227" y="22"/>
                    <a:pt x="227" y="22"/>
                  </a:cubicBezTo>
                  <a:cubicBezTo>
                    <a:pt x="226" y="9"/>
                    <a:pt x="217" y="0"/>
                    <a:pt x="205" y="0"/>
                  </a:cubicBezTo>
                  <a:close/>
                  <a:moveTo>
                    <a:pt x="215" y="126"/>
                  </a:moveTo>
                  <a:cubicBezTo>
                    <a:pt x="215" y="129"/>
                    <a:pt x="213" y="131"/>
                    <a:pt x="212" y="133"/>
                  </a:cubicBezTo>
                  <a:cubicBezTo>
                    <a:pt x="210" y="135"/>
                    <a:pt x="207" y="136"/>
                    <a:pt x="205" y="136"/>
                  </a:cubicBezTo>
                  <a:cubicBezTo>
                    <a:pt x="22" y="136"/>
                    <a:pt x="22" y="136"/>
                    <a:pt x="22" y="136"/>
                  </a:cubicBezTo>
                  <a:cubicBezTo>
                    <a:pt x="19" y="136"/>
                    <a:pt x="17" y="135"/>
                    <a:pt x="15" y="133"/>
                  </a:cubicBezTo>
                  <a:cubicBezTo>
                    <a:pt x="13" y="131"/>
                    <a:pt x="12" y="129"/>
                    <a:pt x="12" y="126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19"/>
                    <a:pt x="13" y="16"/>
                    <a:pt x="15" y="15"/>
                  </a:cubicBezTo>
                  <a:cubicBezTo>
                    <a:pt x="17" y="13"/>
                    <a:pt x="19" y="12"/>
                    <a:pt x="22" y="12"/>
                  </a:cubicBezTo>
                  <a:cubicBezTo>
                    <a:pt x="205" y="12"/>
                    <a:pt x="205" y="12"/>
                    <a:pt x="205" y="12"/>
                  </a:cubicBezTo>
                  <a:cubicBezTo>
                    <a:pt x="207" y="12"/>
                    <a:pt x="210" y="13"/>
                    <a:pt x="212" y="15"/>
                  </a:cubicBezTo>
                  <a:cubicBezTo>
                    <a:pt x="213" y="16"/>
                    <a:pt x="215" y="19"/>
                    <a:pt x="215" y="22"/>
                  </a:cubicBezTo>
                  <a:lnTo>
                    <a:pt x="215" y="126"/>
                  </a:ln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6" name="Freeform 10"/>
            <p:cNvSpPr>
              <a:spLocks/>
            </p:cNvSpPr>
            <p:nvPr/>
          </p:nvSpPr>
          <p:spPr bwMode="auto">
            <a:xfrm>
              <a:off x="13490575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2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2" y="88"/>
                    <a:pt x="6" y="88"/>
                  </a:cubicBezTo>
                  <a:cubicBezTo>
                    <a:pt x="9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7" name="Freeform 11"/>
            <p:cNvSpPr>
              <a:spLocks/>
            </p:cNvSpPr>
            <p:nvPr/>
          </p:nvSpPr>
          <p:spPr bwMode="auto">
            <a:xfrm>
              <a:off x="13581063" y="1273176"/>
              <a:ext cx="44450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2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2" y="88"/>
                    <a:pt x="6" y="88"/>
                  </a:cubicBezTo>
                  <a:cubicBezTo>
                    <a:pt x="9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8" name="Freeform 12"/>
            <p:cNvSpPr>
              <a:spLocks/>
            </p:cNvSpPr>
            <p:nvPr/>
          </p:nvSpPr>
          <p:spPr bwMode="auto">
            <a:xfrm>
              <a:off x="13666788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3" y="88"/>
                    <a:pt x="6" y="88"/>
                  </a:cubicBezTo>
                  <a:cubicBezTo>
                    <a:pt x="10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10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9" name="Freeform 13"/>
            <p:cNvSpPr>
              <a:spLocks/>
            </p:cNvSpPr>
            <p:nvPr/>
          </p:nvSpPr>
          <p:spPr bwMode="auto">
            <a:xfrm>
              <a:off x="13757275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3" y="88"/>
                    <a:pt x="6" y="88"/>
                  </a:cubicBezTo>
                  <a:cubicBezTo>
                    <a:pt x="10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10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0" name="Freeform 14"/>
            <p:cNvSpPr>
              <a:spLocks/>
            </p:cNvSpPr>
            <p:nvPr/>
          </p:nvSpPr>
          <p:spPr bwMode="auto">
            <a:xfrm>
              <a:off x="13847763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3" y="88"/>
                    <a:pt x="6" y="88"/>
                  </a:cubicBezTo>
                  <a:cubicBezTo>
                    <a:pt x="9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1" name="Freeform 15"/>
            <p:cNvSpPr>
              <a:spLocks/>
            </p:cNvSpPr>
            <p:nvPr/>
          </p:nvSpPr>
          <p:spPr bwMode="auto">
            <a:xfrm>
              <a:off x="13938250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3" y="88"/>
                    <a:pt x="6" y="88"/>
                  </a:cubicBezTo>
                  <a:cubicBezTo>
                    <a:pt x="9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377" name="그룹 376"/>
          <p:cNvGrpSpPr/>
          <p:nvPr/>
        </p:nvGrpSpPr>
        <p:grpSpPr>
          <a:xfrm>
            <a:off x="6142662" y="5124315"/>
            <a:ext cx="466698" cy="304482"/>
            <a:chOff x="13309600" y="1160463"/>
            <a:chExt cx="854075" cy="557213"/>
          </a:xfrm>
        </p:grpSpPr>
        <p:sp>
          <p:nvSpPr>
            <p:cNvPr id="498" name="Freeform 9"/>
            <p:cNvSpPr>
              <a:spLocks noEditPoints="1"/>
            </p:cNvSpPr>
            <p:nvPr/>
          </p:nvSpPr>
          <p:spPr bwMode="auto">
            <a:xfrm>
              <a:off x="13309600" y="1160463"/>
              <a:ext cx="854075" cy="557213"/>
            </a:xfrm>
            <a:custGeom>
              <a:avLst/>
              <a:gdLst>
                <a:gd name="T0" fmla="*/ 205 w 227"/>
                <a:gd name="T1" fmla="*/ 0 h 148"/>
                <a:gd name="T2" fmla="*/ 22 w 227"/>
                <a:gd name="T3" fmla="*/ 0 h 148"/>
                <a:gd name="T4" fmla="*/ 0 w 227"/>
                <a:gd name="T5" fmla="*/ 22 h 148"/>
                <a:gd name="T6" fmla="*/ 0 w 227"/>
                <a:gd name="T7" fmla="*/ 126 h 148"/>
                <a:gd name="T8" fmla="*/ 22 w 227"/>
                <a:gd name="T9" fmla="*/ 148 h 148"/>
                <a:gd name="T10" fmla="*/ 205 w 227"/>
                <a:gd name="T11" fmla="*/ 148 h 148"/>
                <a:gd name="T12" fmla="*/ 227 w 227"/>
                <a:gd name="T13" fmla="*/ 126 h 148"/>
                <a:gd name="T14" fmla="*/ 227 w 227"/>
                <a:gd name="T15" fmla="*/ 22 h 148"/>
                <a:gd name="T16" fmla="*/ 205 w 227"/>
                <a:gd name="T17" fmla="*/ 0 h 148"/>
                <a:gd name="T18" fmla="*/ 215 w 227"/>
                <a:gd name="T19" fmla="*/ 126 h 148"/>
                <a:gd name="T20" fmla="*/ 212 w 227"/>
                <a:gd name="T21" fmla="*/ 133 h 148"/>
                <a:gd name="T22" fmla="*/ 205 w 227"/>
                <a:gd name="T23" fmla="*/ 136 h 148"/>
                <a:gd name="T24" fmla="*/ 22 w 227"/>
                <a:gd name="T25" fmla="*/ 136 h 148"/>
                <a:gd name="T26" fmla="*/ 15 w 227"/>
                <a:gd name="T27" fmla="*/ 133 h 148"/>
                <a:gd name="T28" fmla="*/ 12 w 227"/>
                <a:gd name="T29" fmla="*/ 126 h 148"/>
                <a:gd name="T30" fmla="*/ 12 w 227"/>
                <a:gd name="T31" fmla="*/ 22 h 148"/>
                <a:gd name="T32" fmla="*/ 15 w 227"/>
                <a:gd name="T33" fmla="*/ 15 h 148"/>
                <a:gd name="T34" fmla="*/ 22 w 227"/>
                <a:gd name="T35" fmla="*/ 12 h 148"/>
                <a:gd name="T36" fmla="*/ 205 w 227"/>
                <a:gd name="T37" fmla="*/ 12 h 148"/>
                <a:gd name="T38" fmla="*/ 212 w 227"/>
                <a:gd name="T39" fmla="*/ 15 h 148"/>
                <a:gd name="T40" fmla="*/ 215 w 227"/>
                <a:gd name="T41" fmla="*/ 22 h 148"/>
                <a:gd name="T42" fmla="*/ 215 w 227"/>
                <a:gd name="T43" fmla="*/ 126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27" h="148">
                  <a:moveTo>
                    <a:pt x="205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10" y="0"/>
                    <a:pt x="0" y="9"/>
                    <a:pt x="0" y="22"/>
                  </a:cubicBezTo>
                  <a:cubicBezTo>
                    <a:pt x="0" y="126"/>
                    <a:pt x="0" y="126"/>
                    <a:pt x="0" y="126"/>
                  </a:cubicBezTo>
                  <a:cubicBezTo>
                    <a:pt x="0" y="138"/>
                    <a:pt x="10" y="148"/>
                    <a:pt x="22" y="148"/>
                  </a:cubicBezTo>
                  <a:cubicBezTo>
                    <a:pt x="205" y="148"/>
                    <a:pt x="205" y="148"/>
                    <a:pt x="205" y="148"/>
                  </a:cubicBezTo>
                  <a:cubicBezTo>
                    <a:pt x="217" y="148"/>
                    <a:pt x="226" y="138"/>
                    <a:pt x="227" y="126"/>
                  </a:cubicBezTo>
                  <a:cubicBezTo>
                    <a:pt x="227" y="22"/>
                    <a:pt x="227" y="22"/>
                    <a:pt x="227" y="22"/>
                  </a:cubicBezTo>
                  <a:cubicBezTo>
                    <a:pt x="226" y="9"/>
                    <a:pt x="217" y="0"/>
                    <a:pt x="205" y="0"/>
                  </a:cubicBezTo>
                  <a:close/>
                  <a:moveTo>
                    <a:pt x="215" y="126"/>
                  </a:moveTo>
                  <a:cubicBezTo>
                    <a:pt x="215" y="129"/>
                    <a:pt x="213" y="131"/>
                    <a:pt x="212" y="133"/>
                  </a:cubicBezTo>
                  <a:cubicBezTo>
                    <a:pt x="210" y="135"/>
                    <a:pt x="207" y="136"/>
                    <a:pt x="205" y="136"/>
                  </a:cubicBezTo>
                  <a:cubicBezTo>
                    <a:pt x="22" y="136"/>
                    <a:pt x="22" y="136"/>
                    <a:pt x="22" y="136"/>
                  </a:cubicBezTo>
                  <a:cubicBezTo>
                    <a:pt x="19" y="136"/>
                    <a:pt x="17" y="135"/>
                    <a:pt x="15" y="133"/>
                  </a:cubicBezTo>
                  <a:cubicBezTo>
                    <a:pt x="13" y="131"/>
                    <a:pt x="12" y="129"/>
                    <a:pt x="12" y="126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19"/>
                    <a:pt x="13" y="16"/>
                    <a:pt x="15" y="15"/>
                  </a:cubicBezTo>
                  <a:cubicBezTo>
                    <a:pt x="17" y="13"/>
                    <a:pt x="19" y="12"/>
                    <a:pt x="22" y="12"/>
                  </a:cubicBezTo>
                  <a:cubicBezTo>
                    <a:pt x="205" y="12"/>
                    <a:pt x="205" y="12"/>
                    <a:pt x="205" y="12"/>
                  </a:cubicBezTo>
                  <a:cubicBezTo>
                    <a:pt x="207" y="12"/>
                    <a:pt x="210" y="13"/>
                    <a:pt x="212" y="15"/>
                  </a:cubicBezTo>
                  <a:cubicBezTo>
                    <a:pt x="213" y="16"/>
                    <a:pt x="215" y="19"/>
                    <a:pt x="215" y="22"/>
                  </a:cubicBezTo>
                  <a:lnTo>
                    <a:pt x="215" y="126"/>
                  </a:ln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9" name="Freeform 10"/>
            <p:cNvSpPr>
              <a:spLocks/>
            </p:cNvSpPr>
            <p:nvPr/>
          </p:nvSpPr>
          <p:spPr bwMode="auto">
            <a:xfrm>
              <a:off x="13490575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2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2" y="88"/>
                    <a:pt x="6" y="88"/>
                  </a:cubicBezTo>
                  <a:cubicBezTo>
                    <a:pt x="9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0" name="Freeform 11"/>
            <p:cNvSpPr>
              <a:spLocks/>
            </p:cNvSpPr>
            <p:nvPr/>
          </p:nvSpPr>
          <p:spPr bwMode="auto">
            <a:xfrm>
              <a:off x="13581063" y="1273176"/>
              <a:ext cx="44450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2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2" y="88"/>
                    <a:pt x="6" y="88"/>
                  </a:cubicBezTo>
                  <a:cubicBezTo>
                    <a:pt x="9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1" name="Freeform 12"/>
            <p:cNvSpPr>
              <a:spLocks/>
            </p:cNvSpPr>
            <p:nvPr/>
          </p:nvSpPr>
          <p:spPr bwMode="auto">
            <a:xfrm>
              <a:off x="13666788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3" y="88"/>
                    <a:pt x="6" y="88"/>
                  </a:cubicBezTo>
                  <a:cubicBezTo>
                    <a:pt x="10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10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2" name="Freeform 13"/>
            <p:cNvSpPr>
              <a:spLocks/>
            </p:cNvSpPr>
            <p:nvPr/>
          </p:nvSpPr>
          <p:spPr bwMode="auto">
            <a:xfrm>
              <a:off x="13757275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3" y="88"/>
                    <a:pt x="6" y="88"/>
                  </a:cubicBezTo>
                  <a:cubicBezTo>
                    <a:pt x="10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10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3" name="Freeform 14"/>
            <p:cNvSpPr>
              <a:spLocks/>
            </p:cNvSpPr>
            <p:nvPr/>
          </p:nvSpPr>
          <p:spPr bwMode="auto">
            <a:xfrm>
              <a:off x="13847763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3" y="88"/>
                    <a:pt x="6" y="88"/>
                  </a:cubicBezTo>
                  <a:cubicBezTo>
                    <a:pt x="9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4" name="Freeform 15"/>
            <p:cNvSpPr>
              <a:spLocks/>
            </p:cNvSpPr>
            <p:nvPr/>
          </p:nvSpPr>
          <p:spPr bwMode="auto">
            <a:xfrm>
              <a:off x="13938250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3" y="88"/>
                    <a:pt x="6" y="88"/>
                  </a:cubicBezTo>
                  <a:cubicBezTo>
                    <a:pt x="9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378" name="그룹 377"/>
          <p:cNvGrpSpPr/>
          <p:nvPr/>
        </p:nvGrpSpPr>
        <p:grpSpPr>
          <a:xfrm>
            <a:off x="6142662" y="4784510"/>
            <a:ext cx="466698" cy="304482"/>
            <a:chOff x="13309600" y="1160463"/>
            <a:chExt cx="854075" cy="557213"/>
          </a:xfrm>
        </p:grpSpPr>
        <p:sp>
          <p:nvSpPr>
            <p:cNvPr id="491" name="Freeform 9"/>
            <p:cNvSpPr>
              <a:spLocks noEditPoints="1"/>
            </p:cNvSpPr>
            <p:nvPr/>
          </p:nvSpPr>
          <p:spPr bwMode="auto">
            <a:xfrm>
              <a:off x="13309600" y="1160463"/>
              <a:ext cx="854075" cy="557213"/>
            </a:xfrm>
            <a:custGeom>
              <a:avLst/>
              <a:gdLst>
                <a:gd name="T0" fmla="*/ 205 w 227"/>
                <a:gd name="T1" fmla="*/ 0 h 148"/>
                <a:gd name="T2" fmla="*/ 22 w 227"/>
                <a:gd name="T3" fmla="*/ 0 h 148"/>
                <a:gd name="T4" fmla="*/ 0 w 227"/>
                <a:gd name="T5" fmla="*/ 22 h 148"/>
                <a:gd name="T6" fmla="*/ 0 w 227"/>
                <a:gd name="T7" fmla="*/ 126 h 148"/>
                <a:gd name="T8" fmla="*/ 22 w 227"/>
                <a:gd name="T9" fmla="*/ 148 h 148"/>
                <a:gd name="T10" fmla="*/ 205 w 227"/>
                <a:gd name="T11" fmla="*/ 148 h 148"/>
                <a:gd name="T12" fmla="*/ 227 w 227"/>
                <a:gd name="T13" fmla="*/ 126 h 148"/>
                <a:gd name="T14" fmla="*/ 227 w 227"/>
                <a:gd name="T15" fmla="*/ 22 h 148"/>
                <a:gd name="T16" fmla="*/ 205 w 227"/>
                <a:gd name="T17" fmla="*/ 0 h 148"/>
                <a:gd name="T18" fmla="*/ 215 w 227"/>
                <a:gd name="T19" fmla="*/ 126 h 148"/>
                <a:gd name="T20" fmla="*/ 212 w 227"/>
                <a:gd name="T21" fmla="*/ 133 h 148"/>
                <a:gd name="T22" fmla="*/ 205 w 227"/>
                <a:gd name="T23" fmla="*/ 136 h 148"/>
                <a:gd name="T24" fmla="*/ 22 w 227"/>
                <a:gd name="T25" fmla="*/ 136 h 148"/>
                <a:gd name="T26" fmla="*/ 15 w 227"/>
                <a:gd name="T27" fmla="*/ 133 h 148"/>
                <a:gd name="T28" fmla="*/ 12 w 227"/>
                <a:gd name="T29" fmla="*/ 126 h 148"/>
                <a:gd name="T30" fmla="*/ 12 w 227"/>
                <a:gd name="T31" fmla="*/ 22 h 148"/>
                <a:gd name="T32" fmla="*/ 15 w 227"/>
                <a:gd name="T33" fmla="*/ 15 h 148"/>
                <a:gd name="T34" fmla="*/ 22 w 227"/>
                <a:gd name="T35" fmla="*/ 12 h 148"/>
                <a:gd name="T36" fmla="*/ 205 w 227"/>
                <a:gd name="T37" fmla="*/ 12 h 148"/>
                <a:gd name="T38" fmla="*/ 212 w 227"/>
                <a:gd name="T39" fmla="*/ 15 h 148"/>
                <a:gd name="T40" fmla="*/ 215 w 227"/>
                <a:gd name="T41" fmla="*/ 22 h 148"/>
                <a:gd name="T42" fmla="*/ 215 w 227"/>
                <a:gd name="T43" fmla="*/ 126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27" h="148">
                  <a:moveTo>
                    <a:pt x="205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10" y="0"/>
                    <a:pt x="0" y="9"/>
                    <a:pt x="0" y="22"/>
                  </a:cubicBezTo>
                  <a:cubicBezTo>
                    <a:pt x="0" y="126"/>
                    <a:pt x="0" y="126"/>
                    <a:pt x="0" y="126"/>
                  </a:cubicBezTo>
                  <a:cubicBezTo>
                    <a:pt x="0" y="138"/>
                    <a:pt x="10" y="148"/>
                    <a:pt x="22" y="148"/>
                  </a:cubicBezTo>
                  <a:cubicBezTo>
                    <a:pt x="205" y="148"/>
                    <a:pt x="205" y="148"/>
                    <a:pt x="205" y="148"/>
                  </a:cubicBezTo>
                  <a:cubicBezTo>
                    <a:pt x="217" y="148"/>
                    <a:pt x="226" y="138"/>
                    <a:pt x="227" y="126"/>
                  </a:cubicBezTo>
                  <a:cubicBezTo>
                    <a:pt x="227" y="22"/>
                    <a:pt x="227" y="22"/>
                    <a:pt x="227" y="22"/>
                  </a:cubicBezTo>
                  <a:cubicBezTo>
                    <a:pt x="226" y="9"/>
                    <a:pt x="217" y="0"/>
                    <a:pt x="205" y="0"/>
                  </a:cubicBezTo>
                  <a:close/>
                  <a:moveTo>
                    <a:pt x="215" y="126"/>
                  </a:moveTo>
                  <a:cubicBezTo>
                    <a:pt x="215" y="129"/>
                    <a:pt x="213" y="131"/>
                    <a:pt x="212" y="133"/>
                  </a:cubicBezTo>
                  <a:cubicBezTo>
                    <a:pt x="210" y="135"/>
                    <a:pt x="207" y="136"/>
                    <a:pt x="205" y="136"/>
                  </a:cubicBezTo>
                  <a:cubicBezTo>
                    <a:pt x="22" y="136"/>
                    <a:pt x="22" y="136"/>
                    <a:pt x="22" y="136"/>
                  </a:cubicBezTo>
                  <a:cubicBezTo>
                    <a:pt x="19" y="136"/>
                    <a:pt x="17" y="135"/>
                    <a:pt x="15" y="133"/>
                  </a:cubicBezTo>
                  <a:cubicBezTo>
                    <a:pt x="13" y="131"/>
                    <a:pt x="12" y="129"/>
                    <a:pt x="12" y="126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19"/>
                    <a:pt x="13" y="16"/>
                    <a:pt x="15" y="15"/>
                  </a:cubicBezTo>
                  <a:cubicBezTo>
                    <a:pt x="17" y="13"/>
                    <a:pt x="19" y="12"/>
                    <a:pt x="22" y="12"/>
                  </a:cubicBezTo>
                  <a:cubicBezTo>
                    <a:pt x="205" y="12"/>
                    <a:pt x="205" y="12"/>
                    <a:pt x="205" y="12"/>
                  </a:cubicBezTo>
                  <a:cubicBezTo>
                    <a:pt x="207" y="12"/>
                    <a:pt x="210" y="13"/>
                    <a:pt x="212" y="15"/>
                  </a:cubicBezTo>
                  <a:cubicBezTo>
                    <a:pt x="213" y="16"/>
                    <a:pt x="215" y="19"/>
                    <a:pt x="215" y="22"/>
                  </a:cubicBezTo>
                  <a:lnTo>
                    <a:pt x="215" y="126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2" name="Freeform 10"/>
            <p:cNvSpPr>
              <a:spLocks/>
            </p:cNvSpPr>
            <p:nvPr/>
          </p:nvSpPr>
          <p:spPr bwMode="auto">
            <a:xfrm>
              <a:off x="13490575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2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2" y="88"/>
                    <a:pt x="6" y="88"/>
                  </a:cubicBezTo>
                  <a:cubicBezTo>
                    <a:pt x="9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3" name="Freeform 11"/>
            <p:cNvSpPr>
              <a:spLocks/>
            </p:cNvSpPr>
            <p:nvPr/>
          </p:nvSpPr>
          <p:spPr bwMode="auto">
            <a:xfrm>
              <a:off x="13581063" y="1273176"/>
              <a:ext cx="44450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2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2" y="88"/>
                    <a:pt x="6" y="88"/>
                  </a:cubicBezTo>
                  <a:cubicBezTo>
                    <a:pt x="9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4" name="Freeform 12"/>
            <p:cNvSpPr>
              <a:spLocks/>
            </p:cNvSpPr>
            <p:nvPr/>
          </p:nvSpPr>
          <p:spPr bwMode="auto">
            <a:xfrm>
              <a:off x="13666788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3" y="88"/>
                    <a:pt x="6" y="88"/>
                  </a:cubicBezTo>
                  <a:cubicBezTo>
                    <a:pt x="10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10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5" name="Freeform 13"/>
            <p:cNvSpPr>
              <a:spLocks/>
            </p:cNvSpPr>
            <p:nvPr/>
          </p:nvSpPr>
          <p:spPr bwMode="auto">
            <a:xfrm>
              <a:off x="13757275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3" y="88"/>
                    <a:pt x="6" y="88"/>
                  </a:cubicBezTo>
                  <a:cubicBezTo>
                    <a:pt x="10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10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6" name="Freeform 14"/>
            <p:cNvSpPr>
              <a:spLocks/>
            </p:cNvSpPr>
            <p:nvPr/>
          </p:nvSpPr>
          <p:spPr bwMode="auto">
            <a:xfrm>
              <a:off x="13847763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3" y="88"/>
                    <a:pt x="6" y="88"/>
                  </a:cubicBezTo>
                  <a:cubicBezTo>
                    <a:pt x="9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7" name="Freeform 15"/>
            <p:cNvSpPr>
              <a:spLocks/>
            </p:cNvSpPr>
            <p:nvPr/>
          </p:nvSpPr>
          <p:spPr bwMode="auto">
            <a:xfrm>
              <a:off x="13938250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3" y="88"/>
                    <a:pt x="6" y="88"/>
                  </a:cubicBezTo>
                  <a:cubicBezTo>
                    <a:pt x="9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379" name="그룹 378"/>
          <p:cNvGrpSpPr/>
          <p:nvPr/>
        </p:nvGrpSpPr>
        <p:grpSpPr>
          <a:xfrm>
            <a:off x="9907868" y="5124140"/>
            <a:ext cx="466698" cy="304482"/>
            <a:chOff x="13309600" y="1160463"/>
            <a:chExt cx="854075" cy="557213"/>
          </a:xfrm>
        </p:grpSpPr>
        <p:sp>
          <p:nvSpPr>
            <p:cNvPr id="484" name="Freeform 9"/>
            <p:cNvSpPr>
              <a:spLocks noEditPoints="1"/>
            </p:cNvSpPr>
            <p:nvPr/>
          </p:nvSpPr>
          <p:spPr bwMode="auto">
            <a:xfrm>
              <a:off x="13309600" y="1160463"/>
              <a:ext cx="854075" cy="557213"/>
            </a:xfrm>
            <a:custGeom>
              <a:avLst/>
              <a:gdLst>
                <a:gd name="T0" fmla="*/ 205 w 227"/>
                <a:gd name="T1" fmla="*/ 0 h 148"/>
                <a:gd name="T2" fmla="*/ 22 w 227"/>
                <a:gd name="T3" fmla="*/ 0 h 148"/>
                <a:gd name="T4" fmla="*/ 0 w 227"/>
                <a:gd name="T5" fmla="*/ 22 h 148"/>
                <a:gd name="T6" fmla="*/ 0 w 227"/>
                <a:gd name="T7" fmla="*/ 126 h 148"/>
                <a:gd name="T8" fmla="*/ 22 w 227"/>
                <a:gd name="T9" fmla="*/ 148 h 148"/>
                <a:gd name="T10" fmla="*/ 205 w 227"/>
                <a:gd name="T11" fmla="*/ 148 h 148"/>
                <a:gd name="T12" fmla="*/ 227 w 227"/>
                <a:gd name="T13" fmla="*/ 126 h 148"/>
                <a:gd name="T14" fmla="*/ 227 w 227"/>
                <a:gd name="T15" fmla="*/ 22 h 148"/>
                <a:gd name="T16" fmla="*/ 205 w 227"/>
                <a:gd name="T17" fmla="*/ 0 h 148"/>
                <a:gd name="T18" fmla="*/ 215 w 227"/>
                <a:gd name="T19" fmla="*/ 126 h 148"/>
                <a:gd name="T20" fmla="*/ 212 w 227"/>
                <a:gd name="T21" fmla="*/ 133 h 148"/>
                <a:gd name="T22" fmla="*/ 205 w 227"/>
                <a:gd name="T23" fmla="*/ 136 h 148"/>
                <a:gd name="T24" fmla="*/ 22 w 227"/>
                <a:gd name="T25" fmla="*/ 136 h 148"/>
                <a:gd name="T26" fmla="*/ 15 w 227"/>
                <a:gd name="T27" fmla="*/ 133 h 148"/>
                <a:gd name="T28" fmla="*/ 12 w 227"/>
                <a:gd name="T29" fmla="*/ 126 h 148"/>
                <a:gd name="T30" fmla="*/ 12 w 227"/>
                <a:gd name="T31" fmla="*/ 22 h 148"/>
                <a:gd name="T32" fmla="*/ 15 w 227"/>
                <a:gd name="T33" fmla="*/ 15 h 148"/>
                <a:gd name="T34" fmla="*/ 22 w 227"/>
                <a:gd name="T35" fmla="*/ 12 h 148"/>
                <a:gd name="T36" fmla="*/ 205 w 227"/>
                <a:gd name="T37" fmla="*/ 12 h 148"/>
                <a:gd name="T38" fmla="*/ 212 w 227"/>
                <a:gd name="T39" fmla="*/ 15 h 148"/>
                <a:gd name="T40" fmla="*/ 215 w 227"/>
                <a:gd name="T41" fmla="*/ 22 h 148"/>
                <a:gd name="T42" fmla="*/ 215 w 227"/>
                <a:gd name="T43" fmla="*/ 126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27" h="148">
                  <a:moveTo>
                    <a:pt x="205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10" y="0"/>
                    <a:pt x="0" y="9"/>
                    <a:pt x="0" y="22"/>
                  </a:cubicBezTo>
                  <a:cubicBezTo>
                    <a:pt x="0" y="126"/>
                    <a:pt x="0" y="126"/>
                    <a:pt x="0" y="126"/>
                  </a:cubicBezTo>
                  <a:cubicBezTo>
                    <a:pt x="0" y="138"/>
                    <a:pt x="10" y="148"/>
                    <a:pt x="22" y="148"/>
                  </a:cubicBezTo>
                  <a:cubicBezTo>
                    <a:pt x="205" y="148"/>
                    <a:pt x="205" y="148"/>
                    <a:pt x="205" y="148"/>
                  </a:cubicBezTo>
                  <a:cubicBezTo>
                    <a:pt x="217" y="148"/>
                    <a:pt x="226" y="138"/>
                    <a:pt x="227" y="126"/>
                  </a:cubicBezTo>
                  <a:cubicBezTo>
                    <a:pt x="227" y="22"/>
                    <a:pt x="227" y="22"/>
                    <a:pt x="227" y="22"/>
                  </a:cubicBezTo>
                  <a:cubicBezTo>
                    <a:pt x="226" y="9"/>
                    <a:pt x="217" y="0"/>
                    <a:pt x="205" y="0"/>
                  </a:cubicBezTo>
                  <a:close/>
                  <a:moveTo>
                    <a:pt x="215" y="126"/>
                  </a:moveTo>
                  <a:cubicBezTo>
                    <a:pt x="215" y="129"/>
                    <a:pt x="213" y="131"/>
                    <a:pt x="212" y="133"/>
                  </a:cubicBezTo>
                  <a:cubicBezTo>
                    <a:pt x="210" y="135"/>
                    <a:pt x="207" y="136"/>
                    <a:pt x="205" y="136"/>
                  </a:cubicBezTo>
                  <a:cubicBezTo>
                    <a:pt x="22" y="136"/>
                    <a:pt x="22" y="136"/>
                    <a:pt x="22" y="136"/>
                  </a:cubicBezTo>
                  <a:cubicBezTo>
                    <a:pt x="19" y="136"/>
                    <a:pt x="17" y="135"/>
                    <a:pt x="15" y="133"/>
                  </a:cubicBezTo>
                  <a:cubicBezTo>
                    <a:pt x="13" y="131"/>
                    <a:pt x="12" y="129"/>
                    <a:pt x="12" y="126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19"/>
                    <a:pt x="13" y="16"/>
                    <a:pt x="15" y="15"/>
                  </a:cubicBezTo>
                  <a:cubicBezTo>
                    <a:pt x="17" y="13"/>
                    <a:pt x="19" y="12"/>
                    <a:pt x="22" y="12"/>
                  </a:cubicBezTo>
                  <a:cubicBezTo>
                    <a:pt x="205" y="12"/>
                    <a:pt x="205" y="12"/>
                    <a:pt x="205" y="12"/>
                  </a:cubicBezTo>
                  <a:cubicBezTo>
                    <a:pt x="207" y="12"/>
                    <a:pt x="210" y="13"/>
                    <a:pt x="212" y="15"/>
                  </a:cubicBezTo>
                  <a:cubicBezTo>
                    <a:pt x="213" y="16"/>
                    <a:pt x="215" y="19"/>
                    <a:pt x="215" y="22"/>
                  </a:cubicBezTo>
                  <a:lnTo>
                    <a:pt x="215" y="126"/>
                  </a:ln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5" name="Freeform 10"/>
            <p:cNvSpPr>
              <a:spLocks/>
            </p:cNvSpPr>
            <p:nvPr/>
          </p:nvSpPr>
          <p:spPr bwMode="auto">
            <a:xfrm>
              <a:off x="13490575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2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2" y="88"/>
                    <a:pt x="6" y="88"/>
                  </a:cubicBezTo>
                  <a:cubicBezTo>
                    <a:pt x="9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6" name="Freeform 11"/>
            <p:cNvSpPr>
              <a:spLocks/>
            </p:cNvSpPr>
            <p:nvPr/>
          </p:nvSpPr>
          <p:spPr bwMode="auto">
            <a:xfrm>
              <a:off x="13581063" y="1273176"/>
              <a:ext cx="44450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2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2" y="88"/>
                    <a:pt x="6" y="88"/>
                  </a:cubicBezTo>
                  <a:cubicBezTo>
                    <a:pt x="9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7" name="Freeform 12"/>
            <p:cNvSpPr>
              <a:spLocks/>
            </p:cNvSpPr>
            <p:nvPr/>
          </p:nvSpPr>
          <p:spPr bwMode="auto">
            <a:xfrm>
              <a:off x="13666788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3" y="88"/>
                    <a:pt x="6" y="88"/>
                  </a:cubicBezTo>
                  <a:cubicBezTo>
                    <a:pt x="10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10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8" name="Freeform 13"/>
            <p:cNvSpPr>
              <a:spLocks/>
            </p:cNvSpPr>
            <p:nvPr/>
          </p:nvSpPr>
          <p:spPr bwMode="auto">
            <a:xfrm>
              <a:off x="13757275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3" y="88"/>
                    <a:pt x="6" y="88"/>
                  </a:cubicBezTo>
                  <a:cubicBezTo>
                    <a:pt x="10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10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9" name="Freeform 14"/>
            <p:cNvSpPr>
              <a:spLocks/>
            </p:cNvSpPr>
            <p:nvPr/>
          </p:nvSpPr>
          <p:spPr bwMode="auto">
            <a:xfrm>
              <a:off x="13847763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3" y="88"/>
                    <a:pt x="6" y="88"/>
                  </a:cubicBezTo>
                  <a:cubicBezTo>
                    <a:pt x="9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0" name="Freeform 15"/>
            <p:cNvSpPr>
              <a:spLocks/>
            </p:cNvSpPr>
            <p:nvPr/>
          </p:nvSpPr>
          <p:spPr bwMode="auto">
            <a:xfrm>
              <a:off x="13938250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3" y="88"/>
                    <a:pt x="6" y="88"/>
                  </a:cubicBezTo>
                  <a:cubicBezTo>
                    <a:pt x="9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380" name="그룹 379"/>
          <p:cNvGrpSpPr/>
          <p:nvPr/>
        </p:nvGrpSpPr>
        <p:grpSpPr>
          <a:xfrm>
            <a:off x="9907868" y="4784335"/>
            <a:ext cx="466698" cy="304482"/>
            <a:chOff x="13309600" y="1160463"/>
            <a:chExt cx="854075" cy="557213"/>
          </a:xfrm>
        </p:grpSpPr>
        <p:sp>
          <p:nvSpPr>
            <p:cNvPr id="477" name="Freeform 9"/>
            <p:cNvSpPr>
              <a:spLocks noEditPoints="1"/>
            </p:cNvSpPr>
            <p:nvPr/>
          </p:nvSpPr>
          <p:spPr bwMode="auto">
            <a:xfrm>
              <a:off x="13309600" y="1160463"/>
              <a:ext cx="854075" cy="557213"/>
            </a:xfrm>
            <a:custGeom>
              <a:avLst/>
              <a:gdLst>
                <a:gd name="T0" fmla="*/ 205 w 227"/>
                <a:gd name="T1" fmla="*/ 0 h 148"/>
                <a:gd name="T2" fmla="*/ 22 w 227"/>
                <a:gd name="T3" fmla="*/ 0 h 148"/>
                <a:gd name="T4" fmla="*/ 0 w 227"/>
                <a:gd name="T5" fmla="*/ 22 h 148"/>
                <a:gd name="T6" fmla="*/ 0 w 227"/>
                <a:gd name="T7" fmla="*/ 126 h 148"/>
                <a:gd name="T8" fmla="*/ 22 w 227"/>
                <a:gd name="T9" fmla="*/ 148 h 148"/>
                <a:gd name="T10" fmla="*/ 205 w 227"/>
                <a:gd name="T11" fmla="*/ 148 h 148"/>
                <a:gd name="T12" fmla="*/ 227 w 227"/>
                <a:gd name="T13" fmla="*/ 126 h 148"/>
                <a:gd name="T14" fmla="*/ 227 w 227"/>
                <a:gd name="T15" fmla="*/ 22 h 148"/>
                <a:gd name="T16" fmla="*/ 205 w 227"/>
                <a:gd name="T17" fmla="*/ 0 h 148"/>
                <a:gd name="T18" fmla="*/ 215 w 227"/>
                <a:gd name="T19" fmla="*/ 126 h 148"/>
                <a:gd name="T20" fmla="*/ 212 w 227"/>
                <a:gd name="T21" fmla="*/ 133 h 148"/>
                <a:gd name="T22" fmla="*/ 205 w 227"/>
                <a:gd name="T23" fmla="*/ 136 h 148"/>
                <a:gd name="T24" fmla="*/ 22 w 227"/>
                <a:gd name="T25" fmla="*/ 136 h 148"/>
                <a:gd name="T26" fmla="*/ 15 w 227"/>
                <a:gd name="T27" fmla="*/ 133 h 148"/>
                <a:gd name="T28" fmla="*/ 12 w 227"/>
                <a:gd name="T29" fmla="*/ 126 h 148"/>
                <a:gd name="T30" fmla="*/ 12 w 227"/>
                <a:gd name="T31" fmla="*/ 22 h 148"/>
                <a:gd name="T32" fmla="*/ 15 w 227"/>
                <a:gd name="T33" fmla="*/ 15 h 148"/>
                <a:gd name="T34" fmla="*/ 22 w 227"/>
                <a:gd name="T35" fmla="*/ 12 h 148"/>
                <a:gd name="T36" fmla="*/ 205 w 227"/>
                <a:gd name="T37" fmla="*/ 12 h 148"/>
                <a:gd name="T38" fmla="*/ 212 w 227"/>
                <a:gd name="T39" fmla="*/ 15 h 148"/>
                <a:gd name="T40" fmla="*/ 215 w 227"/>
                <a:gd name="T41" fmla="*/ 22 h 148"/>
                <a:gd name="T42" fmla="*/ 215 w 227"/>
                <a:gd name="T43" fmla="*/ 126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27" h="148">
                  <a:moveTo>
                    <a:pt x="205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10" y="0"/>
                    <a:pt x="0" y="9"/>
                    <a:pt x="0" y="22"/>
                  </a:cubicBezTo>
                  <a:cubicBezTo>
                    <a:pt x="0" y="126"/>
                    <a:pt x="0" y="126"/>
                    <a:pt x="0" y="126"/>
                  </a:cubicBezTo>
                  <a:cubicBezTo>
                    <a:pt x="0" y="138"/>
                    <a:pt x="10" y="148"/>
                    <a:pt x="22" y="148"/>
                  </a:cubicBezTo>
                  <a:cubicBezTo>
                    <a:pt x="205" y="148"/>
                    <a:pt x="205" y="148"/>
                    <a:pt x="205" y="148"/>
                  </a:cubicBezTo>
                  <a:cubicBezTo>
                    <a:pt x="217" y="148"/>
                    <a:pt x="226" y="138"/>
                    <a:pt x="227" y="126"/>
                  </a:cubicBezTo>
                  <a:cubicBezTo>
                    <a:pt x="227" y="22"/>
                    <a:pt x="227" y="22"/>
                    <a:pt x="227" y="22"/>
                  </a:cubicBezTo>
                  <a:cubicBezTo>
                    <a:pt x="226" y="9"/>
                    <a:pt x="217" y="0"/>
                    <a:pt x="205" y="0"/>
                  </a:cubicBezTo>
                  <a:close/>
                  <a:moveTo>
                    <a:pt x="215" y="126"/>
                  </a:moveTo>
                  <a:cubicBezTo>
                    <a:pt x="215" y="129"/>
                    <a:pt x="213" y="131"/>
                    <a:pt x="212" y="133"/>
                  </a:cubicBezTo>
                  <a:cubicBezTo>
                    <a:pt x="210" y="135"/>
                    <a:pt x="207" y="136"/>
                    <a:pt x="205" y="136"/>
                  </a:cubicBezTo>
                  <a:cubicBezTo>
                    <a:pt x="22" y="136"/>
                    <a:pt x="22" y="136"/>
                    <a:pt x="22" y="136"/>
                  </a:cubicBezTo>
                  <a:cubicBezTo>
                    <a:pt x="19" y="136"/>
                    <a:pt x="17" y="135"/>
                    <a:pt x="15" y="133"/>
                  </a:cubicBezTo>
                  <a:cubicBezTo>
                    <a:pt x="13" y="131"/>
                    <a:pt x="12" y="129"/>
                    <a:pt x="12" y="126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19"/>
                    <a:pt x="13" y="16"/>
                    <a:pt x="15" y="15"/>
                  </a:cubicBezTo>
                  <a:cubicBezTo>
                    <a:pt x="17" y="13"/>
                    <a:pt x="19" y="12"/>
                    <a:pt x="22" y="12"/>
                  </a:cubicBezTo>
                  <a:cubicBezTo>
                    <a:pt x="205" y="12"/>
                    <a:pt x="205" y="12"/>
                    <a:pt x="205" y="12"/>
                  </a:cubicBezTo>
                  <a:cubicBezTo>
                    <a:pt x="207" y="12"/>
                    <a:pt x="210" y="13"/>
                    <a:pt x="212" y="15"/>
                  </a:cubicBezTo>
                  <a:cubicBezTo>
                    <a:pt x="213" y="16"/>
                    <a:pt x="215" y="19"/>
                    <a:pt x="215" y="22"/>
                  </a:cubicBezTo>
                  <a:lnTo>
                    <a:pt x="215" y="126"/>
                  </a:ln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8" name="Freeform 10"/>
            <p:cNvSpPr>
              <a:spLocks/>
            </p:cNvSpPr>
            <p:nvPr/>
          </p:nvSpPr>
          <p:spPr bwMode="auto">
            <a:xfrm>
              <a:off x="13490575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2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2" y="88"/>
                    <a:pt x="6" y="88"/>
                  </a:cubicBezTo>
                  <a:cubicBezTo>
                    <a:pt x="9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9" name="Freeform 11"/>
            <p:cNvSpPr>
              <a:spLocks/>
            </p:cNvSpPr>
            <p:nvPr/>
          </p:nvSpPr>
          <p:spPr bwMode="auto">
            <a:xfrm>
              <a:off x="13581063" y="1273176"/>
              <a:ext cx="44450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2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2" y="88"/>
                    <a:pt x="6" y="88"/>
                  </a:cubicBezTo>
                  <a:cubicBezTo>
                    <a:pt x="9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0" name="Freeform 12"/>
            <p:cNvSpPr>
              <a:spLocks/>
            </p:cNvSpPr>
            <p:nvPr/>
          </p:nvSpPr>
          <p:spPr bwMode="auto">
            <a:xfrm>
              <a:off x="13666788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3" y="88"/>
                    <a:pt x="6" y="88"/>
                  </a:cubicBezTo>
                  <a:cubicBezTo>
                    <a:pt x="10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10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1" name="Freeform 13"/>
            <p:cNvSpPr>
              <a:spLocks/>
            </p:cNvSpPr>
            <p:nvPr/>
          </p:nvSpPr>
          <p:spPr bwMode="auto">
            <a:xfrm>
              <a:off x="13757275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3" y="88"/>
                    <a:pt x="6" y="88"/>
                  </a:cubicBezTo>
                  <a:cubicBezTo>
                    <a:pt x="10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10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2" name="Freeform 14"/>
            <p:cNvSpPr>
              <a:spLocks/>
            </p:cNvSpPr>
            <p:nvPr/>
          </p:nvSpPr>
          <p:spPr bwMode="auto">
            <a:xfrm>
              <a:off x="13847763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3" y="88"/>
                    <a:pt x="6" y="88"/>
                  </a:cubicBezTo>
                  <a:cubicBezTo>
                    <a:pt x="9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3" name="Freeform 15"/>
            <p:cNvSpPr>
              <a:spLocks/>
            </p:cNvSpPr>
            <p:nvPr/>
          </p:nvSpPr>
          <p:spPr bwMode="auto">
            <a:xfrm>
              <a:off x="13938250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3" y="88"/>
                    <a:pt x="6" y="88"/>
                  </a:cubicBezTo>
                  <a:cubicBezTo>
                    <a:pt x="9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381" name="그룹 380"/>
          <p:cNvGrpSpPr/>
          <p:nvPr/>
        </p:nvGrpSpPr>
        <p:grpSpPr>
          <a:xfrm>
            <a:off x="6652377" y="4788110"/>
            <a:ext cx="466698" cy="304482"/>
            <a:chOff x="13309600" y="1160463"/>
            <a:chExt cx="854075" cy="557213"/>
          </a:xfrm>
        </p:grpSpPr>
        <p:sp>
          <p:nvSpPr>
            <p:cNvPr id="470" name="Freeform 9"/>
            <p:cNvSpPr>
              <a:spLocks noEditPoints="1"/>
            </p:cNvSpPr>
            <p:nvPr/>
          </p:nvSpPr>
          <p:spPr bwMode="auto">
            <a:xfrm>
              <a:off x="13309600" y="1160463"/>
              <a:ext cx="854075" cy="557213"/>
            </a:xfrm>
            <a:custGeom>
              <a:avLst/>
              <a:gdLst>
                <a:gd name="T0" fmla="*/ 205 w 227"/>
                <a:gd name="T1" fmla="*/ 0 h 148"/>
                <a:gd name="T2" fmla="*/ 22 w 227"/>
                <a:gd name="T3" fmla="*/ 0 h 148"/>
                <a:gd name="T4" fmla="*/ 0 w 227"/>
                <a:gd name="T5" fmla="*/ 22 h 148"/>
                <a:gd name="T6" fmla="*/ 0 w 227"/>
                <a:gd name="T7" fmla="*/ 126 h 148"/>
                <a:gd name="T8" fmla="*/ 22 w 227"/>
                <a:gd name="T9" fmla="*/ 148 h 148"/>
                <a:gd name="T10" fmla="*/ 205 w 227"/>
                <a:gd name="T11" fmla="*/ 148 h 148"/>
                <a:gd name="T12" fmla="*/ 227 w 227"/>
                <a:gd name="T13" fmla="*/ 126 h 148"/>
                <a:gd name="T14" fmla="*/ 227 w 227"/>
                <a:gd name="T15" fmla="*/ 22 h 148"/>
                <a:gd name="T16" fmla="*/ 205 w 227"/>
                <a:gd name="T17" fmla="*/ 0 h 148"/>
                <a:gd name="T18" fmla="*/ 215 w 227"/>
                <a:gd name="T19" fmla="*/ 126 h 148"/>
                <a:gd name="T20" fmla="*/ 212 w 227"/>
                <a:gd name="T21" fmla="*/ 133 h 148"/>
                <a:gd name="T22" fmla="*/ 205 w 227"/>
                <a:gd name="T23" fmla="*/ 136 h 148"/>
                <a:gd name="T24" fmla="*/ 22 w 227"/>
                <a:gd name="T25" fmla="*/ 136 h 148"/>
                <a:gd name="T26" fmla="*/ 15 w 227"/>
                <a:gd name="T27" fmla="*/ 133 h 148"/>
                <a:gd name="T28" fmla="*/ 12 w 227"/>
                <a:gd name="T29" fmla="*/ 126 h 148"/>
                <a:gd name="T30" fmla="*/ 12 w 227"/>
                <a:gd name="T31" fmla="*/ 22 h 148"/>
                <a:gd name="T32" fmla="*/ 15 w 227"/>
                <a:gd name="T33" fmla="*/ 15 h 148"/>
                <a:gd name="T34" fmla="*/ 22 w 227"/>
                <a:gd name="T35" fmla="*/ 12 h 148"/>
                <a:gd name="T36" fmla="*/ 205 w 227"/>
                <a:gd name="T37" fmla="*/ 12 h 148"/>
                <a:gd name="T38" fmla="*/ 212 w 227"/>
                <a:gd name="T39" fmla="*/ 15 h 148"/>
                <a:gd name="T40" fmla="*/ 215 w 227"/>
                <a:gd name="T41" fmla="*/ 22 h 148"/>
                <a:gd name="T42" fmla="*/ 215 w 227"/>
                <a:gd name="T43" fmla="*/ 126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27" h="148">
                  <a:moveTo>
                    <a:pt x="205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10" y="0"/>
                    <a:pt x="0" y="9"/>
                    <a:pt x="0" y="22"/>
                  </a:cubicBezTo>
                  <a:cubicBezTo>
                    <a:pt x="0" y="126"/>
                    <a:pt x="0" y="126"/>
                    <a:pt x="0" y="126"/>
                  </a:cubicBezTo>
                  <a:cubicBezTo>
                    <a:pt x="0" y="138"/>
                    <a:pt x="10" y="148"/>
                    <a:pt x="22" y="148"/>
                  </a:cubicBezTo>
                  <a:cubicBezTo>
                    <a:pt x="205" y="148"/>
                    <a:pt x="205" y="148"/>
                    <a:pt x="205" y="148"/>
                  </a:cubicBezTo>
                  <a:cubicBezTo>
                    <a:pt x="217" y="148"/>
                    <a:pt x="226" y="138"/>
                    <a:pt x="227" y="126"/>
                  </a:cubicBezTo>
                  <a:cubicBezTo>
                    <a:pt x="227" y="22"/>
                    <a:pt x="227" y="22"/>
                    <a:pt x="227" y="22"/>
                  </a:cubicBezTo>
                  <a:cubicBezTo>
                    <a:pt x="226" y="9"/>
                    <a:pt x="217" y="0"/>
                    <a:pt x="205" y="0"/>
                  </a:cubicBezTo>
                  <a:close/>
                  <a:moveTo>
                    <a:pt x="215" y="126"/>
                  </a:moveTo>
                  <a:cubicBezTo>
                    <a:pt x="215" y="129"/>
                    <a:pt x="213" y="131"/>
                    <a:pt x="212" y="133"/>
                  </a:cubicBezTo>
                  <a:cubicBezTo>
                    <a:pt x="210" y="135"/>
                    <a:pt x="207" y="136"/>
                    <a:pt x="205" y="136"/>
                  </a:cubicBezTo>
                  <a:cubicBezTo>
                    <a:pt x="22" y="136"/>
                    <a:pt x="22" y="136"/>
                    <a:pt x="22" y="136"/>
                  </a:cubicBezTo>
                  <a:cubicBezTo>
                    <a:pt x="19" y="136"/>
                    <a:pt x="17" y="135"/>
                    <a:pt x="15" y="133"/>
                  </a:cubicBezTo>
                  <a:cubicBezTo>
                    <a:pt x="13" y="131"/>
                    <a:pt x="12" y="129"/>
                    <a:pt x="12" y="126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19"/>
                    <a:pt x="13" y="16"/>
                    <a:pt x="15" y="15"/>
                  </a:cubicBezTo>
                  <a:cubicBezTo>
                    <a:pt x="17" y="13"/>
                    <a:pt x="19" y="12"/>
                    <a:pt x="22" y="12"/>
                  </a:cubicBezTo>
                  <a:cubicBezTo>
                    <a:pt x="205" y="12"/>
                    <a:pt x="205" y="12"/>
                    <a:pt x="205" y="12"/>
                  </a:cubicBezTo>
                  <a:cubicBezTo>
                    <a:pt x="207" y="12"/>
                    <a:pt x="210" y="13"/>
                    <a:pt x="212" y="15"/>
                  </a:cubicBezTo>
                  <a:cubicBezTo>
                    <a:pt x="213" y="16"/>
                    <a:pt x="215" y="19"/>
                    <a:pt x="215" y="22"/>
                  </a:cubicBezTo>
                  <a:lnTo>
                    <a:pt x="215" y="126"/>
                  </a:ln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1" name="Freeform 10"/>
            <p:cNvSpPr>
              <a:spLocks/>
            </p:cNvSpPr>
            <p:nvPr/>
          </p:nvSpPr>
          <p:spPr bwMode="auto">
            <a:xfrm>
              <a:off x="13490575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2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2" y="88"/>
                    <a:pt x="6" y="88"/>
                  </a:cubicBezTo>
                  <a:cubicBezTo>
                    <a:pt x="9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2" name="Freeform 11"/>
            <p:cNvSpPr>
              <a:spLocks/>
            </p:cNvSpPr>
            <p:nvPr/>
          </p:nvSpPr>
          <p:spPr bwMode="auto">
            <a:xfrm>
              <a:off x="13581063" y="1273176"/>
              <a:ext cx="44450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2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2" y="88"/>
                    <a:pt x="6" y="88"/>
                  </a:cubicBezTo>
                  <a:cubicBezTo>
                    <a:pt x="9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3" name="Freeform 12"/>
            <p:cNvSpPr>
              <a:spLocks/>
            </p:cNvSpPr>
            <p:nvPr/>
          </p:nvSpPr>
          <p:spPr bwMode="auto">
            <a:xfrm>
              <a:off x="13666788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3" y="88"/>
                    <a:pt x="6" y="88"/>
                  </a:cubicBezTo>
                  <a:cubicBezTo>
                    <a:pt x="10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10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4" name="Freeform 13"/>
            <p:cNvSpPr>
              <a:spLocks/>
            </p:cNvSpPr>
            <p:nvPr/>
          </p:nvSpPr>
          <p:spPr bwMode="auto">
            <a:xfrm>
              <a:off x="13757275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3" y="88"/>
                    <a:pt x="6" y="88"/>
                  </a:cubicBezTo>
                  <a:cubicBezTo>
                    <a:pt x="10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10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5" name="Freeform 14"/>
            <p:cNvSpPr>
              <a:spLocks/>
            </p:cNvSpPr>
            <p:nvPr/>
          </p:nvSpPr>
          <p:spPr bwMode="auto">
            <a:xfrm>
              <a:off x="13847763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3" y="88"/>
                    <a:pt x="6" y="88"/>
                  </a:cubicBezTo>
                  <a:cubicBezTo>
                    <a:pt x="9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6" name="Freeform 15"/>
            <p:cNvSpPr>
              <a:spLocks/>
            </p:cNvSpPr>
            <p:nvPr/>
          </p:nvSpPr>
          <p:spPr bwMode="auto">
            <a:xfrm>
              <a:off x="13938250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3" y="88"/>
                    <a:pt x="6" y="88"/>
                  </a:cubicBezTo>
                  <a:cubicBezTo>
                    <a:pt x="9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382" name="모서리가 둥근 직사각형 381"/>
          <p:cNvSpPr/>
          <p:nvPr/>
        </p:nvSpPr>
        <p:spPr>
          <a:xfrm>
            <a:off x="1230059" y="4704940"/>
            <a:ext cx="1431097" cy="1518360"/>
          </a:xfrm>
          <a:prstGeom prst="roundRect">
            <a:avLst>
              <a:gd name="adj" fmla="val 6492"/>
            </a:avLst>
          </a:prstGeom>
          <a:noFill/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83" name="모서리가 둥근 직사각형 382"/>
          <p:cNvSpPr/>
          <p:nvPr/>
        </p:nvSpPr>
        <p:spPr>
          <a:xfrm>
            <a:off x="2754741" y="4695241"/>
            <a:ext cx="1431097" cy="1518360"/>
          </a:xfrm>
          <a:prstGeom prst="roundRect">
            <a:avLst>
              <a:gd name="adj" fmla="val 6492"/>
            </a:avLst>
          </a:prstGeom>
          <a:noFill/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84" name="모서리가 둥근 직사각형 383"/>
          <p:cNvSpPr/>
          <p:nvPr/>
        </p:nvSpPr>
        <p:spPr>
          <a:xfrm>
            <a:off x="4257356" y="4695241"/>
            <a:ext cx="1431097" cy="1518360"/>
          </a:xfrm>
          <a:prstGeom prst="roundRect">
            <a:avLst>
              <a:gd name="adj" fmla="val 6492"/>
            </a:avLst>
          </a:prstGeom>
          <a:noFill/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85" name="모서리가 둥근 직사각형 384"/>
          <p:cNvSpPr/>
          <p:nvPr/>
        </p:nvSpPr>
        <p:spPr>
          <a:xfrm>
            <a:off x="5772626" y="4695241"/>
            <a:ext cx="1431097" cy="1518360"/>
          </a:xfrm>
          <a:prstGeom prst="roundRect">
            <a:avLst>
              <a:gd name="adj" fmla="val 6492"/>
            </a:avLst>
          </a:prstGeom>
          <a:noFill/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86" name="모서리가 둥근 직사각형 385"/>
          <p:cNvSpPr/>
          <p:nvPr/>
        </p:nvSpPr>
        <p:spPr>
          <a:xfrm>
            <a:off x="7295717" y="4695241"/>
            <a:ext cx="1431097" cy="1518360"/>
          </a:xfrm>
          <a:prstGeom prst="roundRect">
            <a:avLst>
              <a:gd name="adj" fmla="val 6492"/>
            </a:avLst>
          </a:prstGeom>
          <a:noFill/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87" name="모서리가 둥근 직사각형 386"/>
          <p:cNvSpPr/>
          <p:nvPr/>
        </p:nvSpPr>
        <p:spPr>
          <a:xfrm>
            <a:off x="9530844" y="4695241"/>
            <a:ext cx="1431097" cy="1518360"/>
          </a:xfrm>
          <a:prstGeom prst="roundRect">
            <a:avLst>
              <a:gd name="adj" fmla="val 6492"/>
            </a:avLst>
          </a:prstGeom>
          <a:noFill/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389" name="꺾인 연결선[E] 388"/>
          <p:cNvCxnSpPr/>
          <p:nvPr/>
        </p:nvCxnSpPr>
        <p:spPr>
          <a:xfrm rot="16200000" flipH="1">
            <a:off x="634061" y="3393392"/>
            <a:ext cx="2623083" cy="11"/>
          </a:xfrm>
          <a:prstGeom prst="bentConnector3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0" name="꺾인 연결선[E] 389"/>
          <p:cNvCxnSpPr>
            <a:stCxn id="400" idx="2"/>
          </p:cNvCxnSpPr>
          <p:nvPr/>
        </p:nvCxnSpPr>
        <p:spPr>
          <a:xfrm rot="5400000">
            <a:off x="2164601" y="3387546"/>
            <a:ext cx="2613384" cy="2006"/>
          </a:xfrm>
          <a:prstGeom prst="bentConnector3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2" name="꺾인 연결선[E] 391"/>
          <p:cNvCxnSpPr>
            <a:stCxn id="402" idx="2"/>
          </p:cNvCxnSpPr>
          <p:nvPr/>
        </p:nvCxnSpPr>
        <p:spPr>
          <a:xfrm rot="5400000">
            <a:off x="5182104" y="3387929"/>
            <a:ext cx="2613385" cy="1240"/>
          </a:xfrm>
          <a:prstGeom prst="bentConnector3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3" name="꺾인 연결선[E] 392"/>
          <p:cNvCxnSpPr>
            <a:stCxn id="404" idx="2"/>
          </p:cNvCxnSpPr>
          <p:nvPr/>
        </p:nvCxnSpPr>
        <p:spPr>
          <a:xfrm rot="16200000" flipH="1">
            <a:off x="8939429" y="3388278"/>
            <a:ext cx="2613384" cy="542"/>
          </a:xfrm>
          <a:prstGeom prst="bentConnector3">
            <a:avLst>
              <a:gd name="adj1" fmla="val 50000"/>
            </a:avLst>
          </a:prstGeom>
          <a:ln w="25400">
            <a:solidFill>
              <a:schemeClr val="tx1">
                <a:lumMod val="50000"/>
                <a:lumOff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4" name="그룹 393"/>
          <p:cNvGrpSpPr/>
          <p:nvPr/>
        </p:nvGrpSpPr>
        <p:grpSpPr>
          <a:xfrm>
            <a:off x="1500518" y="1302139"/>
            <a:ext cx="495552" cy="409105"/>
            <a:chOff x="11571288" y="1119188"/>
            <a:chExt cx="646113" cy="533401"/>
          </a:xfrm>
        </p:grpSpPr>
        <p:sp>
          <p:nvSpPr>
            <p:cNvPr id="458" name="Oval 56"/>
            <p:cNvSpPr>
              <a:spLocks noChangeArrowheads="1"/>
            </p:cNvSpPr>
            <p:nvPr/>
          </p:nvSpPr>
          <p:spPr bwMode="auto">
            <a:xfrm>
              <a:off x="11807826" y="1212851"/>
              <a:ext cx="180975" cy="180975"/>
            </a:xfrm>
            <a:prstGeom prst="ellipse">
              <a:avLst/>
            </a:pr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9" name="Freeform 57"/>
            <p:cNvSpPr>
              <a:spLocks/>
            </p:cNvSpPr>
            <p:nvPr/>
          </p:nvSpPr>
          <p:spPr bwMode="auto">
            <a:xfrm>
              <a:off x="11649076" y="1119188"/>
              <a:ext cx="180975" cy="179388"/>
            </a:xfrm>
            <a:custGeom>
              <a:avLst/>
              <a:gdLst>
                <a:gd name="T0" fmla="*/ 24 w 48"/>
                <a:gd name="T1" fmla="*/ 48 h 48"/>
                <a:gd name="T2" fmla="*/ 37 w 48"/>
                <a:gd name="T3" fmla="*/ 45 h 48"/>
                <a:gd name="T4" fmla="*/ 48 w 48"/>
                <a:gd name="T5" fmla="*/ 26 h 48"/>
                <a:gd name="T6" fmla="*/ 48 w 48"/>
                <a:gd name="T7" fmla="*/ 24 h 48"/>
                <a:gd name="T8" fmla="*/ 24 w 48"/>
                <a:gd name="T9" fmla="*/ 0 h 48"/>
                <a:gd name="T10" fmla="*/ 0 w 48"/>
                <a:gd name="T11" fmla="*/ 24 h 48"/>
                <a:gd name="T12" fmla="*/ 24 w 48"/>
                <a:gd name="T13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48">
                  <a:moveTo>
                    <a:pt x="24" y="48"/>
                  </a:moveTo>
                  <a:cubicBezTo>
                    <a:pt x="29" y="48"/>
                    <a:pt x="33" y="47"/>
                    <a:pt x="37" y="45"/>
                  </a:cubicBezTo>
                  <a:cubicBezTo>
                    <a:pt x="38" y="37"/>
                    <a:pt x="42" y="30"/>
                    <a:pt x="48" y="26"/>
                  </a:cubicBezTo>
                  <a:cubicBezTo>
                    <a:pt x="48" y="25"/>
                    <a:pt x="48" y="25"/>
                    <a:pt x="48" y="24"/>
                  </a:cubicBezTo>
                  <a:cubicBezTo>
                    <a:pt x="48" y="11"/>
                    <a:pt x="37" y="0"/>
                    <a:pt x="24" y="0"/>
                  </a:cubicBezTo>
                  <a:cubicBezTo>
                    <a:pt x="11" y="0"/>
                    <a:pt x="0" y="11"/>
                    <a:pt x="0" y="24"/>
                  </a:cubicBezTo>
                  <a:cubicBezTo>
                    <a:pt x="0" y="38"/>
                    <a:pt x="11" y="48"/>
                    <a:pt x="24" y="48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0" name="Freeform 58"/>
            <p:cNvSpPr>
              <a:spLocks/>
            </p:cNvSpPr>
            <p:nvPr/>
          </p:nvSpPr>
          <p:spPr bwMode="auto">
            <a:xfrm>
              <a:off x="11958638" y="1119188"/>
              <a:ext cx="179388" cy="179388"/>
            </a:xfrm>
            <a:custGeom>
              <a:avLst/>
              <a:gdLst>
                <a:gd name="T0" fmla="*/ 14 w 48"/>
                <a:gd name="T1" fmla="*/ 46 h 48"/>
                <a:gd name="T2" fmla="*/ 24 w 48"/>
                <a:gd name="T3" fmla="*/ 48 h 48"/>
                <a:gd name="T4" fmla="*/ 48 w 48"/>
                <a:gd name="T5" fmla="*/ 24 h 48"/>
                <a:gd name="T6" fmla="*/ 24 w 48"/>
                <a:gd name="T7" fmla="*/ 0 h 48"/>
                <a:gd name="T8" fmla="*/ 0 w 48"/>
                <a:gd name="T9" fmla="*/ 24 h 48"/>
                <a:gd name="T10" fmla="*/ 14 w 48"/>
                <a:gd name="T11" fmla="*/ 46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8" h="48">
                  <a:moveTo>
                    <a:pt x="14" y="46"/>
                  </a:moveTo>
                  <a:cubicBezTo>
                    <a:pt x="17" y="48"/>
                    <a:pt x="20" y="48"/>
                    <a:pt x="24" y="48"/>
                  </a:cubicBezTo>
                  <a:cubicBezTo>
                    <a:pt x="37" y="48"/>
                    <a:pt x="48" y="38"/>
                    <a:pt x="48" y="24"/>
                  </a:cubicBezTo>
                  <a:cubicBezTo>
                    <a:pt x="48" y="11"/>
                    <a:pt x="37" y="0"/>
                    <a:pt x="24" y="0"/>
                  </a:cubicBezTo>
                  <a:cubicBezTo>
                    <a:pt x="11" y="0"/>
                    <a:pt x="0" y="11"/>
                    <a:pt x="0" y="24"/>
                  </a:cubicBezTo>
                  <a:cubicBezTo>
                    <a:pt x="8" y="29"/>
                    <a:pt x="13" y="37"/>
                    <a:pt x="14" y="46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1" name="Freeform 59"/>
            <p:cNvSpPr>
              <a:spLocks/>
            </p:cNvSpPr>
            <p:nvPr/>
          </p:nvSpPr>
          <p:spPr bwMode="auto">
            <a:xfrm>
              <a:off x="11991976" y="1322388"/>
              <a:ext cx="225425" cy="236538"/>
            </a:xfrm>
            <a:custGeom>
              <a:avLst/>
              <a:gdLst>
                <a:gd name="T0" fmla="*/ 29 w 60"/>
                <a:gd name="T1" fmla="*/ 0 h 63"/>
                <a:gd name="T2" fmla="*/ 9 w 60"/>
                <a:gd name="T3" fmla="*/ 0 h 63"/>
                <a:gd name="T4" fmla="*/ 0 w 60"/>
                <a:gd name="T5" fmla="*/ 21 h 63"/>
                <a:gd name="T6" fmla="*/ 26 w 60"/>
                <a:gd name="T7" fmla="*/ 56 h 63"/>
                <a:gd name="T8" fmla="*/ 26 w 60"/>
                <a:gd name="T9" fmla="*/ 63 h 63"/>
                <a:gd name="T10" fmla="*/ 58 w 60"/>
                <a:gd name="T11" fmla="*/ 57 h 63"/>
                <a:gd name="T12" fmla="*/ 60 w 60"/>
                <a:gd name="T13" fmla="*/ 56 h 63"/>
                <a:gd name="T14" fmla="*/ 60 w 60"/>
                <a:gd name="T15" fmla="*/ 56 h 63"/>
                <a:gd name="T16" fmla="*/ 60 w 60"/>
                <a:gd name="T17" fmla="*/ 31 h 63"/>
                <a:gd name="T18" fmla="*/ 29 w 60"/>
                <a:gd name="T19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63">
                  <a:moveTo>
                    <a:pt x="2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9" y="8"/>
                    <a:pt x="5" y="16"/>
                    <a:pt x="0" y="21"/>
                  </a:cubicBezTo>
                  <a:cubicBezTo>
                    <a:pt x="15" y="25"/>
                    <a:pt x="26" y="39"/>
                    <a:pt x="26" y="56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46" y="63"/>
                    <a:pt x="58" y="57"/>
                    <a:pt x="58" y="57"/>
                  </a:cubicBezTo>
                  <a:cubicBezTo>
                    <a:pt x="60" y="56"/>
                    <a:pt x="60" y="56"/>
                    <a:pt x="60" y="56"/>
                  </a:cubicBezTo>
                  <a:cubicBezTo>
                    <a:pt x="60" y="56"/>
                    <a:pt x="60" y="56"/>
                    <a:pt x="60" y="56"/>
                  </a:cubicBezTo>
                  <a:cubicBezTo>
                    <a:pt x="60" y="31"/>
                    <a:pt x="60" y="31"/>
                    <a:pt x="60" y="31"/>
                  </a:cubicBezTo>
                  <a:cubicBezTo>
                    <a:pt x="60" y="14"/>
                    <a:pt x="46" y="0"/>
                    <a:pt x="29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2" name="Freeform 60"/>
            <p:cNvSpPr>
              <a:spLocks/>
            </p:cNvSpPr>
            <p:nvPr/>
          </p:nvSpPr>
          <p:spPr bwMode="auto">
            <a:xfrm>
              <a:off x="11744326" y="1416051"/>
              <a:ext cx="307975" cy="236538"/>
            </a:xfrm>
            <a:custGeom>
              <a:avLst/>
              <a:gdLst>
                <a:gd name="T0" fmla="*/ 51 w 82"/>
                <a:gd name="T1" fmla="*/ 0 h 63"/>
                <a:gd name="T2" fmla="*/ 31 w 82"/>
                <a:gd name="T3" fmla="*/ 0 h 63"/>
                <a:gd name="T4" fmla="*/ 0 w 82"/>
                <a:gd name="T5" fmla="*/ 31 h 63"/>
                <a:gd name="T6" fmla="*/ 0 w 82"/>
                <a:gd name="T7" fmla="*/ 56 h 63"/>
                <a:gd name="T8" fmla="*/ 0 w 82"/>
                <a:gd name="T9" fmla="*/ 56 h 63"/>
                <a:gd name="T10" fmla="*/ 2 w 82"/>
                <a:gd name="T11" fmla="*/ 57 h 63"/>
                <a:gd name="T12" fmla="*/ 44 w 82"/>
                <a:gd name="T13" fmla="*/ 63 h 63"/>
                <a:gd name="T14" fmla="*/ 81 w 82"/>
                <a:gd name="T15" fmla="*/ 57 h 63"/>
                <a:gd name="T16" fmla="*/ 82 w 82"/>
                <a:gd name="T17" fmla="*/ 56 h 63"/>
                <a:gd name="T18" fmla="*/ 82 w 82"/>
                <a:gd name="T19" fmla="*/ 56 h 63"/>
                <a:gd name="T20" fmla="*/ 82 w 82"/>
                <a:gd name="T21" fmla="*/ 31 h 63"/>
                <a:gd name="T22" fmla="*/ 51 w 82"/>
                <a:gd name="T23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2" h="63">
                  <a:moveTo>
                    <a:pt x="51" y="0"/>
                  </a:moveTo>
                  <a:cubicBezTo>
                    <a:pt x="31" y="0"/>
                    <a:pt x="31" y="0"/>
                    <a:pt x="31" y="0"/>
                  </a:cubicBezTo>
                  <a:cubicBezTo>
                    <a:pt x="14" y="0"/>
                    <a:pt x="0" y="14"/>
                    <a:pt x="0" y="31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2" y="57"/>
                    <a:pt x="2" y="57"/>
                    <a:pt x="2" y="57"/>
                  </a:cubicBezTo>
                  <a:cubicBezTo>
                    <a:pt x="18" y="62"/>
                    <a:pt x="32" y="63"/>
                    <a:pt x="44" y="63"/>
                  </a:cubicBezTo>
                  <a:cubicBezTo>
                    <a:pt x="67" y="63"/>
                    <a:pt x="80" y="57"/>
                    <a:pt x="81" y="57"/>
                  </a:cubicBezTo>
                  <a:cubicBezTo>
                    <a:pt x="82" y="56"/>
                    <a:pt x="82" y="56"/>
                    <a:pt x="82" y="56"/>
                  </a:cubicBezTo>
                  <a:cubicBezTo>
                    <a:pt x="82" y="56"/>
                    <a:pt x="82" y="56"/>
                    <a:pt x="82" y="56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2" y="14"/>
                    <a:pt x="68" y="0"/>
                    <a:pt x="51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3" name="Freeform 61"/>
            <p:cNvSpPr>
              <a:spLocks/>
            </p:cNvSpPr>
            <p:nvPr/>
          </p:nvSpPr>
          <p:spPr bwMode="auto">
            <a:xfrm>
              <a:off x="11571288" y="1322388"/>
              <a:ext cx="236538" cy="236538"/>
            </a:xfrm>
            <a:custGeom>
              <a:avLst/>
              <a:gdLst>
                <a:gd name="T0" fmla="*/ 63 w 63"/>
                <a:gd name="T1" fmla="*/ 21 h 63"/>
                <a:gd name="T2" fmla="*/ 54 w 63"/>
                <a:gd name="T3" fmla="*/ 0 h 63"/>
                <a:gd name="T4" fmla="*/ 51 w 63"/>
                <a:gd name="T5" fmla="*/ 0 h 63"/>
                <a:gd name="T6" fmla="*/ 31 w 63"/>
                <a:gd name="T7" fmla="*/ 0 h 63"/>
                <a:gd name="T8" fmla="*/ 0 w 63"/>
                <a:gd name="T9" fmla="*/ 31 h 63"/>
                <a:gd name="T10" fmla="*/ 0 w 63"/>
                <a:gd name="T11" fmla="*/ 56 h 63"/>
                <a:gd name="T12" fmla="*/ 0 w 63"/>
                <a:gd name="T13" fmla="*/ 56 h 63"/>
                <a:gd name="T14" fmla="*/ 2 w 63"/>
                <a:gd name="T15" fmla="*/ 57 h 63"/>
                <a:gd name="T16" fmla="*/ 37 w 63"/>
                <a:gd name="T17" fmla="*/ 63 h 63"/>
                <a:gd name="T18" fmla="*/ 37 w 63"/>
                <a:gd name="T19" fmla="*/ 56 h 63"/>
                <a:gd name="T20" fmla="*/ 63 w 63"/>
                <a:gd name="T21" fmla="*/ 21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3" h="63">
                  <a:moveTo>
                    <a:pt x="63" y="21"/>
                  </a:moveTo>
                  <a:cubicBezTo>
                    <a:pt x="57" y="16"/>
                    <a:pt x="54" y="8"/>
                    <a:pt x="54" y="0"/>
                  </a:cubicBezTo>
                  <a:cubicBezTo>
                    <a:pt x="53" y="0"/>
                    <a:pt x="52" y="0"/>
                    <a:pt x="51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14" y="0"/>
                    <a:pt x="0" y="14"/>
                    <a:pt x="0" y="31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2" y="57"/>
                    <a:pt x="2" y="57"/>
                    <a:pt x="2" y="57"/>
                  </a:cubicBezTo>
                  <a:cubicBezTo>
                    <a:pt x="15" y="61"/>
                    <a:pt x="26" y="63"/>
                    <a:pt x="37" y="63"/>
                  </a:cubicBezTo>
                  <a:cubicBezTo>
                    <a:pt x="37" y="56"/>
                    <a:pt x="37" y="56"/>
                    <a:pt x="37" y="56"/>
                  </a:cubicBezTo>
                  <a:cubicBezTo>
                    <a:pt x="37" y="39"/>
                    <a:pt x="48" y="25"/>
                    <a:pt x="63" y="21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399" name="모서리가 둥근 직사각형 398"/>
          <p:cNvSpPr/>
          <p:nvPr/>
        </p:nvSpPr>
        <p:spPr>
          <a:xfrm>
            <a:off x="1434926" y="1247747"/>
            <a:ext cx="1021341" cy="834110"/>
          </a:xfrm>
          <a:prstGeom prst="round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00" name="모서리가 둥근 직사각형 399"/>
          <p:cNvSpPr/>
          <p:nvPr/>
        </p:nvSpPr>
        <p:spPr>
          <a:xfrm>
            <a:off x="2961625" y="1247747"/>
            <a:ext cx="1021341" cy="834110"/>
          </a:xfrm>
          <a:prstGeom prst="round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01" name="모서리가 둥근 직사각형 400"/>
          <p:cNvSpPr/>
          <p:nvPr/>
        </p:nvSpPr>
        <p:spPr>
          <a:xfrm>
            <a:off x="4461691" y="1247747"/>
            <a:ext cx="1021341" cy="834110"/>
          </a:xfrm>
          <a:prstGeom prst="round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02" name="모서리가 둥근 직사각형 401"/>
          <p:cNvSpPr/>
          <p:nvPr/>
        </p:nvSpPr>
        <p:spPr>
          <a:xfrm>
            <a:off x="5978745" y="1247747"/>
            <a:ext cx="1021341" cy="834110"/>
          </a:xfrm>
          <a:prstGeom prst="round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03" name="모서리가 둥근 직사각형 402"/>
          <p:cNvSpPr/>
          <p:nvPr/>
        </p:nvSpPr>
        <p:spPr>
          <a:xfrm>
            <a:off x="7500664" y="1247747"/>
            <a:ext cx="1021341" cy="834110"/>
          </a:xfrm>
          <a:prstGeom prst="round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04" name="모서리가 둥근 직사각형 403"/>
          <p:cNvSpPr/>
          <p:nvPr/>
        </p:nvSpPr>
        <p:spPr>
          <a:xfrm>
            <a:off x="9735179" y="1247747"/>
            <a:ext cx="1021341" cy="834110"/>
          </a:xfrm>
          <a:prstGeom prst="round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405" name="꺾인 연결선[E] 404"/>
          <p:cNvCxnSpPr/>
          <p:nvPr/>
        </p:nvCxnSpPr>
        <p:spPr>
          <a:xfrm rot="5400000">
            <a:off x="6704609" y="3388515"/>
            <a:ext cx="2613384" cy="69"/>
          </a:xfrm>
          <a:prstGeom prst="bentConnector3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6" name="텍스트 상자 405"/>
          <p:cNvSpPr txBox="1"/>
          <p:nvPr/>
        </p:nvSpPr>
        <p:spPr>
          <a:xfrm>
            <a:off x="8741334" y="1209489"/>
            <a:ext cx="769763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5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.....</a:t>
            </a:r>
            <a:endParaRPr kumimoji="1" lang="ko-KR" altLang="en-US" sz="35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07" name="모서리가 둥근 직사각형 406"/>
          <p:cNvSpPr/>
          <p:nvPr/>
        </p:nvSpPr>
        <p:spPr>
          <a:xfrm>
            <a:off x="1460145" y="2601772"/>
            <a:ext cx="985961" cy="280856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 dirty="0" smtClean="0"/>
              <a:t>&gt;_ </a:t>
            </a:r>
            <a:r>
              <a:rPr kumimoji="1" lang="en-US" altLang="ko-KR" sz="1200" b="1" dirty="0" err="1" smtClean="0"/>
              <a:t>docker</a:t>
            </a:r>
            <a:endParaRPr kumimoji="1" lang="ko-KR" altLang="en-US" sz="1200" b="1" dirty="0"/>
          </a:p>
        </p:txBody>
      </p:sp>
      <p:sp>
        <p:nvSpPr>
          <p:cNvPr id="408" name="모서리가 둥근 직사각형 407"/>
          <p:cNvSpPr/>
          <p:nvPr/>
        </p:nvSpPr>
        <p:spPr>
          <a:xfrm>
            <a:off x="2979121" y="2601772"/>
            <a:ext cx="985961" cy="280856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 dirty="0" smtClean="0"/>
              <a:t>&gt;_ </a:t>
            </a:r>
            <a:r>
              <a:rPr kumimoji="1" lang="en-US" altLang="ko-KR" sz="1200" b="1" dirty="0" err="1" smtClean="0"/>
              <a:t>docker</a:t>
            </a:r>
            <a:endParaRPr kumimoji="1" lang="ko-KR" altLang="en-US" sz="1200" b="1" dirty="0"/>
          </a:p>
        </p:txBody>
      </p:sp>
      <p:sp>
        <p:nvSpPr>
          <p:cNvPr id="409" name="모서리가 둥근 직사각형 408"/>
          <p:cNvSpPr/>
          <p:nvPr/>
        </p:nvSpPr>
        <p:spPr>
          <a:xfrm>
            <a:off x="4488195" y="2601772"/>
            <a:ext cx="985961" cy="280856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 dirty="0" smtClean="0"/>
              <a:t>&gt;_ </a:t>
            </a:r>
            <a:r>
              <a:rPr kumimoji="1" lang="en-US" altLang="ko-KR" sz="1200" b="1" dirty="0" err="1" smtClean="0"/>
              <a:t>docker</a:t>
            </a:r>
            <a:endParaRPr kumimoji="1" lang="ko-KR" altLang="en-US" sz="1200" b="1" dirty="0"/>
          </a:p>
        </p:txBody>
      </p:sp>
      <p:sp>
        <p:nvSpPr>
          <p:cNvPr id="410" name="모서리가 둥근 직사각형 409"/>
          <p:cNvSpPr/>
          <p:nvPr/>
        </p:nvSpPr>
        <p:spPr>
          <a:xfrm>
            <a:off x="5997269" y="2601772"/>
            <a:ext cx="985961" cy="280856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 dirty="0" smtClean="0"/>
              <a:t>&gt;_ </a:t>
            </a:r>
            <a:r>
              <a:rPr kumimoji="1" lang="en-US" altLang="ko-KR" sz="1200" b="1" dirty="0" err="1" smtClean="0"/>
              <a:t>docker</a:t>
            </a:r>
            <a:endParaRPr kumimoji="1" lang="ko-KR" altLang="en-US" sz="1200" b="1" dirty="0"/>
          </a:p>
        </p:txBody>
      </p:sp>
      <p:sp>
        <p:nvSpPr>
          <p:cNvPr id="411" name="모서리가 둥근 직사각형 410"/>
          <p:cNvSpPr/>
          <p:nvPr/>
        </p:nvSpPr>
        <p:spPr>
          <a:xfrm>
            <a:off x="9752868" y="2601772"/>
            <a:ext cx="985961" cy="280856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 dirty="0" smtClean="0"/>
              <a:t>&gt;_ </a:t>
            </a:r>
            <a:r>
              <a:rPr kumimoji="1" lang="en-US" altLang="ko-KR" sz="1200" b="1" dirty="0" err="1" smtClean="0"/>
              <a:t>docker</a:t>
            </a:r>
            <a:endParaRPr kumimoji="1" lang="ko-KR" altLang="en-US" sz="1200" b="1" dirty="0"/>
          </a:p>
        </p:txBody>
      </p:sp>
      <p:grpSp>
        <p:nvGrpSpPr>
          <p:cNvPr id="412" name="그룹 411"/>
          <p:cNvGrpSpPr/>
          <p:nvPr/>
        </p:nvGrpSpPr>
        <p:grpSpPr>
          <a:xfrm>
            <a:off x="2122796" y="4784335"/>
            <a:ext cx="466698" cy="304482"/>
            <a:chOff x="13309600" y="1160463"/>
            <a:chExt cx="854075" cy="557213"/>
          </a:xfrm>
        </p:grpSpPr>
        <p:sp>
          <p:nvSpPr>
            <p:cNvPr id="427" name="Freeform 9"/>
            <p:cNvSpPr>
              <a:spLocks noEditPoints="1"/>
            </p:cNvSpPr>
            <p:nvPr/>
          </p:nvSpPr>
          <p:spPr bwMode="auto">
            <a:xfrm>
              <a:off x="13309600" y="1160463"/>
              <a:ext cx="854075" cy="557213"/>
            </a:xfrm>
            <a:custGeom>
              <a:avLst/>
              <a:gdLst>
                <a:gd name="T0" fmla="*/ 205 w 227"/>
                <a:gd name="T1" fmla="*/ 0 h 148"/>
                <a:gd name="T2" fmla="*/ 22 w 227"/>
                <a:gd name="T3" fmla="*/ 0 h 148"/>
                <a:gd name="T4" fmla="*/ 0 w 227"/>
                <a:gd name="T5" fmla="*/ 22 h 148"/>
                <a:gd name="T6" fmla="*/ 0 w 227"/>
                <a:gd name="T7" fmla="*/ 126 h 148"/>
                <a:gd name="T8" fmla="*/ 22 w 227"/>
                <a:gd name="T9" fmla="*/ 148 h 148"/>
                <a:gd name="T10" fmla="*/ 205 w 227"/>
                <a:gd name="T11" fmla="*/ 148 h 148"/>
                <a:gd name="T12" fmla="*/ 227 w 227"/>
                <a:gd name="T13" fmla="*/ 126 h 148"/>
                <a:gd name="T14" fmla="*/ 227 w 227"/>
                <a:gd name="T15" fmla="*/ 22 h 148"/>
                <a:gd name="T16" fmla="*/ 205 w 227"/>
                <a:gd name="T17" fmla="*/ 0 h 148"/>
                <a:gd name="T18" fmla="*/ 215 w 227"/>
                <a:gd name="T19" fmla="*/ 126 h 148"/>
                <a:gd name="T20" fmla="*/ 212 w 227"/>
                <a:gd name="T21" fmla="*/ 133 h 148"/>
                <a:gd name="T22" fmla="*/ 205 w 227"/>
                <a:gd name="T23" fmla="*/ 136 h 148"/>
                <a:gd name="T24" fmla="*/ 22 w 227"/>
                <a:gd name="T25" fmla="*/ 136 h 148"/>
                <a:gd name="T26" fmla="*/ 15 w 227"/>
                <a:gd name="T27" fmla="*/ 133 h 148"/>
                <a:gd name="T28" fmla="*/ 12 w 227"/>
                <a:gd name="T29" fmla="*/ 126 h 148"/>
                <a:gd name="T30" fmla="*/ 12 w 227"/>
                <a:gd name="T31" fmla="*/ 22 h 148"/>
                <a:gd name="T32" fmla="*/ 15 w 227"/>
                <a:gd name="T33" fmla="*/ 15 h 148"/>
                <a:gd name="T34" fmla="*/ 22 w 227"/>
                <a:gd name="T35" fmla="*/ 12 h 148"/>
                <a:gd name="T36" fmla="*/ 205 w 227"/>
                <a:gd name="T37" fmla="*/ 12 h 148"/>
                <a:gd name="T38" fmla="*/ 212 w 227"/>
                <a:gd name="T39" fmla="*/ 15 h 148"/>
                <a:gd name="T40" fmla="*/ 215 w 227"/>
                <a:gd name="T41" fmla="*/ 22 h 148"/>
                <a:gd name="T42" fmla="*/ 215 w 227"/>
                <a:gd name="T43" fmla="*/ 126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27" h="148">
                  <a:moveTo>
                    <a:pt x="205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10" y="0"/>
                    <a:pt x="0" y="9"/>
                    <a:pt x="0" y="22"/>
                  </a:cubicBezTo>
                  <a:cubicBezTo>
                    <a:pt x="0" y="126"/>
                    <a:pt x="0" y="126"/>
                    <a:pt x="0" y="126"/>
                  </a:cubicBezTo>
                  <a:cubicBezTo>
                    <a:pt x="0" y="138"/>
                    <a:pt x="10" y="148"/>
                    <a:pt x="22" y="148"/>
                  </a:cubicBezTo>
                  <a:cubicBezTo>
                    <a:pt x="205" y="148"/>
                    <a:pt x="205" y="148"/>
                    <a:pt x="205" y="148"/>
                  </a:cubicBezTo>
                  <a:cubicBezTo>
                    <a:pt x="217" y="148"/>
                    <a:pt x="226" y="138"/>
                    <a:pt x="227" y="126"/>
                  </a:cubicBezTo>
                  <a:cubicBezTo>
                    <a:pt x="227" y="22"/>
                    <a:pt x="227" y="22"/>
                    <a:pt x="227" y="22"/>
                  </a:cubicBezTo>
                  <a:cubicBezTo>
                    <a:pt x="226" y="9"/>
                    <a:pt x="217" y="0"/>
                    <a:pt x="205" y="0"/>
                  </a:cubicBezTo>
                  <a:close/>
                  <a:moveTo>
                    <a:pt x="215" y="126"/>
                  </a:moveTo>
                  <a:cubicBezTo>
                    <a:pt x="215" y="129"/>
                    <a:pt x="213" y="131"/>
                    <a:pt x="212" y="133"/>
                  </a:cubicBezTo>
                  <a:cubicBezTo>
                    <a:pt x="210" y="135"/>
                    <a:pt x="207" y="136"/>
                    <a:pt x="205" y="136"/>
                  </a:cubicBezTo>
                  <a:cubicBezTo>
                    <a:pt x="22" y="136"/>
                    <a:pt x="22" y="136"/>
                    <a:pt x="22" y="136"/>
                  </a:cubicBezTo>
                  <a:cubicBezTo>
                    <a:pt x="19" y="136"/>
                    <a:pt x="17" y="135"/>
                    <a:pt x="15" y="133"/>
                  </a:cubicBezTo>
                  <a:cubicBezTo>
                    <a:pt x="13" y="131"/>
                    <a:pt x="12" y="129"/>
                    <a:pt x="12" y="126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19"/>
                    <a:pt x="13" y="16"/>
                    <a:pt x="15" y="15"/>
                  </a:cubicBezTo>
                  <a:cubicBezTo>
                    <a:pt x="17" y="13"/>
                    <a:pt x="19" y="12"/>
                    <a:pt x="22" y="12"/>
                  </a:cubicBezTo>
                  <a:cubicBezTo>
                    <a:pt x="205" y="12"/>
                    <a:pt x="205" y="12"/>
                    <a:pt x="205" y="12"/>
                  </a:cubicBezTo>
                  <a:cubicBezTo>
                    <a:pt x="207" y="12"/>
                    <a:pt x="210" y="13"/>
                    <a:pt x="212" y="15"/>
                  </a:cubicBezTo>
                  <a:cubicBezTo>
                    <a:pt x="213" y="16"/>
                    <a:pt x="215" y="19"/>
                    <a:pt x="215" y="22"/>
                  </a:cubicBezTo>
                  <a:lnTo>
                    <a:pt x="215" y="126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8" name="Freeform 10"/>
            <p:cNvSpPr>
              <a:spLocks/>
            </p:cNvSpPr>
            <p:nvPr/>
          </p:nvSpPr>
          <p:spPr bwMode="auto">
            <a:xfrm>
              <a:off x="13490575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2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2" y="88"/>
                    <a:pt x="6" y="88"/>
                  </a:cubicBezTo>
                  <a:cubicBezTo>
                    <a:pt x="9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9" name="Freeform 11"/>
            <p:cNvSpPr>
              <a:spLocks/>
            </p:cNvSpPr>
            <p:nvPr/>
          </p:nvSpPr>
          <p:spPr bwMode="auto">
            <a:xfrm>
              <a:off x="13581063" y="1273176"/>
              <a:ext cx="44450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2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2" y="88"/>
                    <a:pt x="6" y="88"/>
                  </a:cubicBezTo>
                  <a:cubicBezTo>
                    <a:pt x="9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0" name="Freeform 12"/>
            <p:cNvSpPr>
              <a:spLocks/>
            </p:cNvSpPr>
            <p:nvPr/>
          </p:nvSpPr>
          <p:spPr bwMode="auto">
            <a:xfrm>
              <a:off x="13666788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3" y="88"/>
                    <a:pt x="6" y="88"/>
                  </a:cubicBezTo>
                  <a:cubicBezTo>
                    <a:pt x="10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10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1" name="Freeform 13"/>
            <p:cNvSpPr>
              <a:spLocks/>
            </p:cNvSpPr>
            <p:nvPr/>
          </p:nvSpPr>
          <p:spPr bwMode="auto">
            <a:xfrm>
              <a:off x="13757275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3" y="88"/>
                    <a:pt x="6" y="88"/>
                  </a:cubicBezTo>
                  <a:cubicBezTo>
                    <a:pt x="10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10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2" name="Freeform 14"/>
            <p:cNvSpPr>
              <a:spLocks/>
            </p:cNvSpPr>
            <p:nvPr/>
          </p:nvSpPr>
          <p:spPr bwMode="auto">
            <a:xfrm>
              <a:off x="13847763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3" y="88"/>
                    <a:pt x="6" y="88"/>
                  </a:cubicBezTo>
                  <a:cubicBezTo>
                    <a:pt x="9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3" name="Freeform 15"/>
            <p:cNvSpPr>
              <a:spLocks/>
            </p:cNvSpPr>
            <p:nvPr/>
          </p:nvSpPr>
          <p:spPr bwMode="auto">
            <a:xfrm>
              <a:off x="13938250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3" y="88"/>
                    <a:pt x="6" y="88"/>
                  </a:cubicBezTo>
                  <a:cubicBezTo>
                    <a:pt x="9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413" name="그룹 412"/>
          <p:cNvGrpSpPr/>
          <p:nvPr/>
        </p:nvGrpSpPr>
        <p:grpSpPr>
          <a:xfrm>
            <a:off x="3130689" y="4786266"/>
            <a:ext cx="466698" cy="304482"/>
            <a:chOff x="13309600" y="1160463"/>
            <a:chExt cx="854075" cy="557213"/>
          </a:xfrm>
        </p:grpSpPr>
        <p:sp>
          <p:nvSpPr>
            <p:cNvPr id="420" name="Freeform 9"/>
            <p:cNvSpPr>
              <a:spLocks noEditPoints="1"/>
            </p:cNvSpPr>
            <p:nvPr/>
          </p:nvSpPr>
          <p:spPr bwMode="auto">
            <a:xfrm>
              <a:off x="13309600" y="1160463"/>
              <a:ext cx="854075" cy="557213"/>
            </a:xfrm>
            <a:custGeom>
              <a:avLst/>
              <a:gdLst>
                <a:gd name="T0" fmla="*/ 205 w 227"/>
                <a:gd name="T1" fmla="*/ 0 h 148"/>
                <a:gd name="T2" fmla="*/ 22 w 227"/>
                <a:gd name="T3" fmla="*/ 0 h 148"/>
                <a:gd name="T4" fmla="*/ 0 w 227"/>
                <a:gd name="T5" fmla="*/ 22 h 148"/>
                <a:gd name="T6" fmla="*/ 0 w 227"/>
                <a:gd name="T7" fmla="*/ 126 h 148"/>
                <a:gd name="T8" fmla="*/ 22 w 227"/>
                <a:gd name="T9" fmla="*/ 148 h 148"/>
                <a:gd name="T10" fmla="*/ 205 w 227"/>
                <a:gd name="T11" fmla="*/ 148 h 148"/>
                <a:gd name="T12" fmla="*/ 227 w 227"/>
                <a:gd name="T13" fmla="*/ 126 h 148"/>
                <a:gd name="T14" fmla="*/ 227 w 227"/>
                <a:gd name="T15" fmla="*/ 22 h 148"/>
                <a:gd name="T16" fmla="*/ 205 w 227"/>
                <a:gd name="T17" fmla="*/ 0 h 148"/>
                <a:gd name="T18" fmla="*/ 215 w 227"/>
                <a:gd name="T19" fmla="*/ 126 h 148"/>
                <a:gd name="T20" fmla="*/ 212 w 227"/>
                <a:gd name="T21" fmla="*/ 133 h 148"/>
                <a:gd name="T22" fmla="*/ 205 w 227"/>
                <a:gd name="T23" fmla="*/ 136 h 148"/>
                <a:gd name="T24" fmla="*/ 22 w 227"/>
                <a:gd name="T25" fmla="*/ 136 h 148"/>
                <a:gd name="T26" fmla="*/ 15 w 227"/>
                <a:gd name="T27" fmla="*/ 133 h 148"/>
                <a:gd name="T28" fmla="*/ 12 w 227"/>
                <a:gd name="T29" fmla="*/ 126 h 148"/>
                <a:gd name="T30" fmla="*/ 12 w 227"/>
                <a:gd name="T31" fmla="*/ 22 h 148"/>
                <a:gd name="T32" fmla="*/ 15 w 227"/>
                <a:gd name="T33" fmla="*/ 15 h 148"/>
                <a:gd name="T34" fmla="*/ 22 w 227"/>
                <a:gd name="T35" fmla="*/ 12 h 148"/>
                <a:gd name="T36" fmla="*/ 205 w 227"/>
                <a:gd name="T37" fmla="*/ 12 h 148"/>
                <a:gd name="T38" fmla="*/ 212 w 227"/>
                <a:gd name="T39" fmla="*/ 15 h 148"/>
                <a:gd name="T40" fmla="*/ 215 w 227"/>
                <a:gd name="T41" fmla="*/ 22 h 148"/>
                <a:gd name="T42" fmla="*/ 215 w 227"/>
                <a:gd name="T43" fmla="*/ 126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27" h="148">
                  <a:moveTo>
                    <a:pt x="205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10" y="0"/>
                    <a:pt x="0" y="9"/>
                    <a:pt x="0" y="22"/>
                  </a:cubicBezTo>
                  <a:cubicBezTo>
                    <a:pt x="0" y="126"/>
                    <a:pt x="0" y="126"/>
                    <a:pt x="0" y="126"/>
                  </a:cubicBezTo>
                  <a:cubicBezTo>
                    <a:pt x="0" y="138"/>
                    <a:pt x="10" y="148"/>
                    <a:pt x="22" y="148"/>
                  </a:cubicBezTo>
                  <a:cubicBezTo>
                    <a:pt x="205" y="148"/>
                    <a:pt x="205" y="148"/>
                    <a:pt x="205" y="148"/>
                  </a:cubicBezTo>
                  <a:cubicBezTo>
                    <a:pt x="217" y="148"/>
                    <a:pt x="226" y="138"/>
                    <a:pt x="227" y="126"/>
                  </a:cubicBezTo>
                  <a:cubicBezTo>
                    <a:pt x="227" y="22"/>
                    <a:pt x="227" y="22"/>
                    <a:pt x="227" y="22"/>
                  </a:cubicBezTo>
                  <a:cubicBezTo>
                    <a:pt x="226" y="9"/>
                    <a:pt x="217" y="0"/>
                    <a:pt x="205" y="0"/>
                  </a:cubicBezTo>
                  <a:close/>
                  <a:moveTo>
                    <a:pt x="215" y="126"/>
                  </a:moveTo>
                  <a:cubicBezTo>
                    <a:pt x="215" y="129"/>
                    <a:pt x="213" y="131"/>
                    <a:pt x="212" y="133"/>
                  </a:cubicBezTo>
                  <a:cubicBezTo>
                    <a:pt x="210" y="135"/>
                    <a:pt x="207" y="136"/>
                    <a:pt x="205" y="136"/>
                  </a:cubicBezTo>
                  <a:cubicBezTo>
                    <a:pt x="22" y="136"/>
                    <a:pt x="22" y="136"/>
                    <a:pt x="22" y="136"/>
                  </a:cubicBezTo>
                  <a:cubicBezTo>
                    <a:pt x="19" y="136"/>
                    <a:pt x="17" y="135"/>
                    <a:pt x="15" y="133"/>
                  </a:cubicBezTo>
                  <a:cubicBezTo>
                    <a:pt x="13" y="131"/>
                    <a:pt x="12" y="129"/>
                    <a:pt x="12" y="126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19"/>
                    <a:pt x="13" y="16"/>
                    <a:pt x="15" y="15"/>
                  </a:cubicBezTo>
                  <a:cubicBezTo>
                    <a:pt x="17" y="13"/>
                    <a:pt x="19" y="12"/>
                    <a:pt x="22" y="12"/>
                  </a:cubicBezTo>
                  <a:cubicBezTo>
                    <a:pt x="205" y="12"/>
                    <a:pt x="205" y="12"/>
                    <a:pt x="205" y="12"/>
                  </a:cubicBezTo>
                  <a:cubicBezTo>
                    <a:pt x="207" y="12"/>
                    <a:pt x="210" y="13"/>
                    <a:pt x="212" y="15"/>
                  </a:cubicBezTo>
                  <a:cubicBezTo>
                    <a:pt x="213" y="16"/>
                    <a:pt x="215" y="19"/>
                    <a:pt x="215" y="22"/>
                  </a:cubicBezTo>
                  <a:lnTo>
                    <a:pt x="215" y="126"/>
                  </a:ln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1" name="Freeform 10"/>
            <p:cNvSpPr>
              <a:spLocks/>
            </p:cNvSpPr>
            <p:nvPr/>
          </p:nvSpPr>
          <p:spPr bwMode="auto">
            <a:xfrm>
              <a:off x="13490575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2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2" y="88"/>
                    <a:pt x="6" y="88"/>
                  </a:cubicBezTo>
                  <a:cubicBezTo>
                    <a:pt x="9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2" name="Freeform 11"/>
            <p:cNvSpPr>
              <a:spLocks/>
            </p:cNvSpPr>
            <p:nvPr/>
          </p:nvSpPr>
          <p:spPr bwMode="auto">
            <a:xfrm>
              <a:off x="13581063" y="1273176"/>
              <a:ext cx="44450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2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2" y="88"/>
                    <a:pt x="6" y="88"/>
                  </a:cubicBezTo>
                  <a:cubicBezTo>
                    <a:pt x="9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3" name="Freeform 12"/>
            <p:cNvSpPr>
              <a:spLocks/>
            </p:cNvSpPr>
            <p:nvPr/>
          </p:nvSpPr>
          <p:spPr bwMode="auto">
            <a:xfrm>
              <a:off x="13666788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3" y="88"/>
                    <a:pt x="6" y="88"/>
                  </a:cubicBezTo>
                  <a:cubicBezTo>
                    <a:pt x="10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10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4" name="Freeform 13"/>
            <p:cNvSpPr>
              <a:spLocks/>
            </p:cNvSpPr>
            <p:nvPr/>
          </p:nvSpPr>
          <p:spPr bwMode="auto">
            <a:xfrm>
              <a:off x="13757275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3" y="88"/>
                    <a:pt x="6" y="88"/>
                  </a:cubicBezTo>
                  <a:cubicBezTo>
                    <a:pt x="10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10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5" name="Freeform 14"/>
            <p:cNvSpPr>
              <a:spLocks/>
            </p:cNvSpPr>
            <p:nvPr/>
          </p:nvSpPr>
          <p:spPr bwMode="auto">
            <a:xfrm>
              <a:off x="13847763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3" y="88"/>
                    <a:pt x="6" y="88"/>
                  </a:cubicBezTo>
                  <a:cubicBezTo>
                    <a:pt x="9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6" name="Freeform 15"/>
            <p:cNvSpPr>
              <a:spLocks/>
            </p:cNvSpPr>
            <p:nvPr/>
          </p:nvSpPr>
          <p:spPr bwMode="auto">
            <a:xfrm>
              <a:off x="13938250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3" y="88"/>
                    <a:pt x="6" y="88"/>
                  </a:cubicBezTo>
                  <a:cubicBezTo>
                    <a:pt x="9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414" name="모서리가 둥근 직사각형 413"/>
          <p:cNvSpPr/>
          <p:nvPr/>
        </p:nvSpPr>
        <p:spPr>
          <a:xfrm>
            <a:off x="1460145" y="3704636"/>
            <a:ext cx="985961" cy="280856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 dirty="0" smtClean="0"/>
              <a:t>error: full</a:t>
            </a:r>
            <a:endParaRPr kumimoji="1" lang="ko-KR" altLang="en-US" sz="1200" b="1" dirty="0"/>
          </a:p>
        </p:txBody>
      </p:sp>
      <p:sp>
        <p:nvSpPr>
          <p:cNvPr id="415" name="모서리가 둥근 직사각형 414"/>
          <p:cNvSpPr/>
          <p:nvPr/>
        </p:nvSpPr>
        <p:spPr>
          <a:xfrm>
            <a:off x="2979121" y="3704636"/>
            <a:ext cx="985961" cy="280856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 dirty="0" smtClean="0"/>
              <a:t>warn: full</a:t>
            </a:r>
            <a:endParaRPr kumimoji="1" lang="ko-KR" altLang="en-US" sz="1200" b="1" dirty="0"/>
          </a:p>
        </p:txBody>
      </p:sp>
      <p:sp>
        <p:nvSpPr>
          <p:cNvPr id="416" name="모서리가 둥근 직사각형 415"/>
          <p:cNvSpPr/>
          <p:nvPr/>
        </p:nvSpPr>
        <p:spPr>
          <a:xfrm>
            <a:off x="4488195" y="3704636"/>
            <a:ext cx="985961" cy="280856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 dirty="0" err="1" smtClean="0"/>
              <a:t>succeess</a:t>
            </a:r>
            <a:endParaRPr kumimoji="1" lang="ko-KR" altLang="en-US" sz="1200" b="1" dirty="0"/>
          </a:p>
        </p:txBody>
      </p:sp>
      <p:sp>
        <p:nvSpPr>
          <p:cNvPr id="417" name="모서리가 둥근 직사각형 416"/>
          <p:cNvSpPr/>
          <p:nvPr/>
        </p:nvSpPr>
        <p:spPr>
          <a:xfrm>
            <a:off x="5997269" y="3704636"/>
            <a:ext cx="985961" cy="280856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 dirty="0" smtClean="0"/>
              <a:t>error: full</a:t>
            </a:r>
            <a:endParaRPr kumimoji="1" lang="ko-KR" altLang="en-US" sz="1200" b="1" dirty="0"/>
          </a:p>
        </p:txBody>
      </p:sp>
      <p:sp>
        <p:nvSpPr>
          <p:cNvPr id="418" name="모서리가 둥근 직사각형 417"/>
          <p:cNvSpPr/>
          <p:nvPr/>
        </p:nvSpPr>
        <p:spPr>
          <a:xfrm>
            <a:off x="7518284" y="3107692"/>
            <a:ext cx="985961" cy="280856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 dirty="0" smtClean="0"/>
              <a:t>empty</a:t>
            </a:r>
            <a:endParaRPr kumimoji="1" lang="ko-KR" altLang="en-US" sz="1200" b="1" dirty="0"/>
          </a:p>
        </p:txBody>
      </p:sp>
      <p:sp>
        <p:nvSpPr>
          <p:cNvPr id="419" name="모서리가 둥근 직사각형 418"/>
          <p:cNvSpPr/>
          <p:nvPr/>
        </p:nvSpPr>
        <p:spPr>
          <a:xfrm>
            <a:off x="9752868" y="3704636"/>
            <a:ext cx="985961" cy="280856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 dirty="0" smtClean="0"/>
              <a:t>success</a:t>
            </a:r>
            <a:endParaRPr kumimoji="1" lang="ko-KR" altLang="en-US" sz="1200" b="1" dirty="0"/>
          </a:p>
        </p:txBody>
      </p:sp>
      <p:sp>
        <p:nvSpPr>
          <p:cNvPr id="572" name="텍스트 개체 틀 4"/>
          <p:cNvSpPr>
            <a:spLocks noGrp="1"/>
          </p:cNvSpPr>
          <p:nvPr>
            <p:ph type="body" sz="quarter" idx="15"/>
          </p:nvPr>
        </p:nvSpPr>
        <p:spPr>
          <a:xfrm>
            <a:off x="304801" y="487420"/>
            <a:ext cx="11463216" cy="389698"/>
          </a:xfrm>
        </p:spPr>
        <p:txBody>
          <a:bodyPr/>
          <a:lstStyle/>
          <a:p>
            <a:r>
              <a:rPr lang="en-US" altLang="ko-KR" dirty="0" smtClean="0"/>
              <a:t>Docker Cluster</a:t>
            </a:r>
            <a:r>
              <a:rPr lang="ko-KR" altLang="en-US" dirty="0" smtClean="0"/>
              <a:t> 환경에서 효율적으로 운영할 수 있는가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cxnSp>
        <p:nvCxnSpPr>
          <p:cNvPr id="573" name="꺾인 연결선[E] 572"/>
          <p:cNvCxnSpPr/>
          <p:nvPr/>
        </p:nvCxnSpPr>
        <p:spPr>
          <a:xfrm>
            <a:off x="3649582" y="4924322"/>
            <a:ext cx="1432440" cy="352059"/>
          </a:xfrm>
          <a:prstGeom prst="bentConnector3">
            <a:avLst>
              <a:gd name="adj1" fmla="val 58828"/>
            </a:avLst>
          </a:prstGeom>
          <a:ln w="25400">
            <a:solidFill>
              <a:schemeClr val="tx1">
                <a:lumMod val="50000"/>
                <a:lumOff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3" name="꺾인 연결선[E] 582"/>
          <p:cNvCxnSpPr/>
          <p:nvPr/>
        </p:nvCxnSpPr>
        <p:spPr>
          <a:xfrm>
            <a:off x="7108861" y="4929648"/>
            <a:ext cx="2774718" cy="344722"/>
          </a:xfrm>
          <a:prstGeom prst="bentConnector3">
            <a:avLst>
              <a:gd name="adj1" fmla="val 50000"/>
            </a:avLst>
          </a:prstGeom>
          <a:ln w="25400">
            <a:solidFill>
              <a:schemeClr val="tx1">
                <a:lumMod val="50000"/>
                <a:lumOff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5" name="모서리가 둥근 직사각형 584"/>
          <p:cNvSpPr/>
          <p:nvPr/>
        </p:nvSpPr>
        <p:spPr>
          <a:xfrm>
            <a:off x="4357072" y="4959923"/>
            <a:ext cx="284802" cy="280856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 dirty="0" smtClean="0"/>
              <a:t>X</a:t>
            </a:r>
            <a:endParaRPr kumimoji="1" lang="ko-KR" altLang="en-US" sz="1200" b="1" dirty="0"/>
          </a:p>
        </p:txBody>
      </p:sp>
      <p:sp>
        <p:nvSpPr>
          <p:cNvPr id="586" name="모서리가 둥근 직사각형 585"/>
          <p:cNvSpPr/>
          <p:nvPr/>
        </p:nvSpPr>
        <p:spPr>
          <a:xfrm>
            <a:off x="8357286" y="4966378"/>
            <a:ext cx="284802" cy="280856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/>
              <a:t>X</a:t>
            </a:r>
            <a:endParaRPr kumimoji="1" lang="ko-KR" altLang="en-US" sz="1200" b="1" dirty="0"/>
          </a:p>
        </p:txBody>
      </p:sp>
      <p:grpSp>
        <p:nvGrpSpPr>
          <p:cNvPr id="1715" name="그룹 1714"/>
          <p:cNvGrpSpPr/>
          <p:nvPr/>
        </p:nvGrpSpPr>
        <p:grpSpPr>
          <a:xfrm>
            <a:off x="2007843" y="1673557"/>
            <a:ext cx="366401" cy="330479"/>
            <a:chOff x="10629900" y="1079500"/>
            <a:chExt cx="728663" cy="657225"/>
          </a:xfrm>
        </p:grpSpPr>
        <p:sp>
          <p:nvSpPr>
            <p:cNvPr id="1716" name="Rectangle 7"/>
            <p:cNvSpPr>
              <a:spLocks noChangeArrowheads="1"/>
            </p:cNvSpPr>
            <p:nvPr/>
          </p:nvSpPr>
          <p:spPr bwMode="auto">
            <a:xfrm>
              <a:off x="10682288" y="1143000"/>
              <a:ext cx="623888" cy="412750"/>
            </a:xfrm>
            <a:prstGeom prst="rect">
              <a:avLst/>
            </a:pr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17" name="Freeform 8"/>
            <p:cNvSpPr>
              <a:spLocks noEditPoints="1"/>
            </p:cNvSpPr>
            <p:nvPr/>
          </p:nvSpPr>
          <p:spPr bwMode="auto">
            <a:xfrm>
              <a:off x="10629900" y="1079500"/>
              <a:ext cx="728663" cy="552450"/>
            </a:xfrm>
            <a:custGeom>
              <a:avLst/>
              <a:gdLst>
                <a:gd name="T0" fmla="*/ 182 w 194"/>
                <a:gd name="T1" fmla="*/ 0 h 147"/>
                <a:gd name="T2" fmla="*/ 11 w 194"/>
                <a:gd name="T3" fmla="*/ 0 h 147"/>
                <a:gd name="T4" fmla="*/ 0 w 194"/>
                <a:gd name="T5" fmla="*/ 12 h 147"/>
                <a:gd name="T6" fmla="*/ 0 w 194"/>
                <a:gd name="T7" fmla="*/ 135 h 147"/>
                <a:gd name="T8" fmla="*/ 11 w 194"/>
                <a:gd name="T9" fmla="*/ 147 h 147"/>
                <a:gd name="T10" fmla="*/ 182 w 194"/>
                <a:gd name="T11" fmla="*/ 147 h 147"/>
                <a:gd name="T12" fmla="*/ 194 w 194"/>
                <a:gd name="T13" fmla="*/ 135 h 147"/>
                <a:gd name="T14" fmla="*/ 194 w 194"/>
                <a:gd name="T15" fmla="*/ 12 h 147"/>
                <a:gd name="T16" fmla="*/ 182 w 194"/>
                <a:gd name="T17" fmla="*/ 0 h 147"/>
                <a:gd name="T18" fmla="*/ 184 w 194"/>
                <a:gd name="T19" fmla="*/ 131 h 147"/>
                <a:gd name="T20" fmla="*/ 10 w 194"/>
                <a:gd name="T21" fmla="*/ 131 h 147"/>
                <a:gd name="T22" fmla="*/ 10 w 194"/>
                <a:gd name="T23" fmla="*/ 13 h 147"/>
                <a:gd name="T24" fmla="*/ 184 w 194"/>
                <a:gd name="T25" fmla="*/ 13 h 147"/>
                <a:gd name="T26" fmla="*/ 184 w 194"/>
                <a:gd name="T27" fmla="*/ 131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94" h="147">
                  <a:moveTo>
                    <a:pt x="182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6"/>
                    <a:pt x="0" y="12"/>
                  </a:cubicBezTo>
                  <a:cubicBezTo>
                    <a:pt x="0" y="135"/>
                    <a:pt x="0" y="135"/>
                    <a:pt x="0" y="135"/>
                  </a:cubicBezTo>
                  <a:cubicBezTo>
                    <a:pt x="0" y="142"/>
                    <a:pt x="5" y="147"/>
                    <a:pt x="11" y="147"/>
                  </a:cubicBezTo>
                  <a:cubicBezTo>
                    <a:pt x="182" y="147"/>
                    <a:pt x="182" y="147"/>
                    <a:pt x="182" y="147"/>
                  </a:cubicBezTo>
                  <a:cubicBezTo>
                    <a:pt x="189" y="147"/>
                    <a:pt x="194" y="142"/>
                    <a:pt x="194" y="135"/>
                  </a:cubicBezTo>
                  <a:cubicBezTo>
                    <a:pt x="194" y="12"/>
                    <a:pt x="194" y="12"/>
                    <a:pt x="194" y="12"/>
                  </a:cubicBezTo>
                  <a:cubicBezTo>
                    <a:pt x="194" y="6"/>
                    <a:pt x="189" y="0"/>
                    <a:pt x="182" y="0"/>
                  </a:cubicBezTo>
                  <a:close/>
                  <a:moveTo>
                    <a:pt x="184" y="131"/>
                  </a:moveTo>
                  <a:cubicBezTo>
                    <a:pt x="10" y="131"/>
                    <a:pt x="10" y="131"/>
                    <a:pt x="10" y="131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84" y="13"/>
                    <a:pt x="184" y="13"/>
                    <a:pt x="184" y="13"/>
                  </a:cubicBezTo>
                  <a:lnTo>
                    <a:pt x="184" y="131"/>
                  </a:ln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18" name="Freeform 9"/>
            <p:cNvSpPr>
              <a:spLocks/>
            </p:cNvSpPr>
            <p:nvPr/>
          </p:nvSpPr>
          <p:spPr bwMode="auto">
            <a:xfrm>
              <a:off x="10825163" y="1654175"/>
              <a:ext cx="334963" cy="82550"/>
            </a:xfrm>
            <a:custGeom>
              <a:avLst/>
              <a:gdLst>
                <a:gd name="T0" fmla="*/ 54 w 211"/>
                <a:gd name="T1" fmla="*/ 0 h 52"/>
                <a:gd name="T2" fmla="*/ 0 w 211"/>
                <a:gd name="T3" fmla="*/ 52 h 52"/>
                <a:gd name="T4" fmla="*/ 211 w 211"/>
                <a:gd name="T5" fmla="*/ 52 h 52"/>
                <a:gd name="T6" fmla="*/ 159 w 211"/>
                <a:gd name="T7" fmla="*/ 0 h 52"/>
                <a:gd name="T8" fmla="*/ 54 w 211"/>
                <a:gd name="T9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1" h="52">
                  <a:moveTo>
                    <a:pt x="54" y="0"/>
                  </a:moveTo>
                  <a:lnTo>
                    <a:pt x="0" y="52"/>
                  </a:lnTo>
                  <a:lnTo>
                    <a:pt x="211" y="52"/>
                  </a:lnTo>
                  <a:lnTo>
                    <a:pt x="159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1730" name="그룹 1729"/>
          <p:cNvGrpSpPr/>
          <p:nvPr/>
        </p:nvGrpSpPr>
        <p:grpSpPr>
          <a:xfrm>
            <a:off x="3033549" y="1308226"/>
            <a:ext cx="495552" cy="409105"/>
            <a:chOff x="11571288" y="1119188"/>
            <a:chExt cx="646113" cy="533401"/>
          </a:xfrm>
        </p:grpSpPr>
        <p:sp>
          <p:nvSpPr>
            <p:cNvPr id="1731" name="Oval 56"/>
            <p:cNvSpPr>
              <a:spLocks noChangeArrowheads="1"/>
            </p:cNvSpPr>
            <p:nvPr/>
          </p:nvSpPr>
          <p:spPr bwMode="auto">
            <a:xfrm>
              <a:off x="11807826" y="1212851"/>
              <a:ext cx="180975" cy="180975"/>
            </a:xfrm>
            <a:prstGeom prst="ellipse">
              <a:avLst/>
            </a:pr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32" name="Freeform 57"/>
            <p:cNvSpPr>
              <a:spLocks/>
            </p:cNvSpPr>
            <p:nvPr/>
          </p:nvSpPr>
          <p:spPr bwMode="auto">
            <a:xfrm>
              <a:off x="11649076" y="1119188"/>
              <a:ext cx="180975" cy="179388"/>
            </a:xfrm>
            <a:custGeom>
              <a:avLst/>
              <a:gdLst>
                <a:gd name="T0" fmla="*/ 24 w 48"/>
                <a:gd name="T1" fmla="*/ 48 h 48"/>
                <a:gd name="T2" fmla="*/ 37 w 48"/>
                <a:gd name="T3" fmla="*/ 45 h 48"/>
                <a:gd name="T4" fmla="*/ 48 w 48"/>
                <a:gd name="T5" fmla="*/ 26 h 48"/>
                <a:gd name="T6" fmla="*/ 48 w 48"/>
                <a:gd name="T7" fmla="*/ 24 h 48"/>
                <a:gd name="T8" fmla="*/ 24 w 48"/>
                <a:gd name="T9" fmla="*/ 0 h 48"/>
                <a:gd name="T10" fmla="*/ 0 w 48"/>
                <a:gd name="T11" fmla="*/ 24 h 48"/>
                <a:gd name="T12" fmla="*/ 24 w 48"/>
                <a:gd name="T13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48">
                  <a:moveTo>
                    <a:pt x="24" y="48"/>
                  </a:moveTo>
                  <a:cubicBezTo>
                    <a:pt x="29" y="48"/>
                    <a:pt x="33" y="47"/>
                    <a:pt x="37" y="45"/>
                  </a:cubicBezTo>
                  <a:cubicBezTo>
                    <a:pt x="38" y="37"/>
                    <a:pt x="42" y="30"/>
                    <a:pt x="48" y="26"/>
                  </a:cubicBezTo>
                  <a:cubicBezTo>
                    <a:pt x="48" y="25"/>
                    <a:pt x="48" y="25"/>
                    <a:pt x="48" y="24"/>
                  </a:cubicBezTo>
                  <a:cubicBezTo>
                    <a:pt x="48" y="11"/>
                    <a:pt x="37" y="0"/>
                    <a:pt x="24" y="0"/>
                  </a:cubicBezTo>
                  <a:cubicBezTo>
                    <a:pt x="11" y="0"/>
                    <a:pt x="0" y="11"/>
                    <a:pt x="0" y="24"/>
                  </a:cubicBezTo>
                  <a:cubicBezTo>
                    <a:pt x="0" y="38"/>
                    <a:pt x="11" y="48"/>
                    <a:pt x="24" y="48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33" name="Freeform 58"/>
            <p:cNvSpPr>
              <a:spLocks/>
            </p:cNvSpPr>
            <p:nvPr/>
          </p:nvSpPr>
          <p:spPr bwMode="auto">
            <a:xfrm>
              <a:off x="11958638" y="1119188"/>
              <a:ext cx="179388" cy="179388"/>
            </a:xfrm>
            <a:custGeom>
              <a:avLst/>
              <a:gdLst>
                <a:gd name="T0" fmla="*/ 14 w 48"/>
                <a:gd name="T1" fmla="*/ 46 h 48"/>
                <a:gd name="T2" fmla="*/ 24 w 48"/>
                <a:gd name="T3" fmla="*/ 48 h 48"/>
                <a:gd name="T4" fmla="*/ 48 w 48"/>
                <a:gd name="T5" fmla="*/ 24 h 48"/>
                <a:gd name="T6" fmla="*/ 24 w 48"/>
                <a:gd name="T7" fmla="*/ 0 h 48"/>
                <a:gd name="T8" fmla="*/ 0 w 48"/>
                <a:gd name="T9" fmla="*/ 24 h 48"/>
                <a:gd name="T10" fmla="*/ 14 w 48"/>
                <a:gd name="T11" fmla="*/ 46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8" h="48">
                  <a:moveTo>
                    <a:pt x="14" y="46"/>
                  </a:moveTo>
                  <a:cubicBezTo>
                    <a:pt x="17" y="48"/>
                    <a:pt x="20" y="48"/>
                    <a:pt x="24" y="48"/>
                  </a:cubicBezTo>
                  <a:cubicBezTo>
                    <a:pt x="37" y="48"/>
                    <a:pt x="48" y="38"/>
                    <a:pt x="48" y="24"/>
                  </a:cubicBezTo>
                  <a:cubicBezTo>
                    <a:pt x="48" y="11"/>
                    <a:pt x="37" y="0"/>
                    <a:pt x="24" y="0"/>
                  </a:cubicBezTo>
                  <a:cubicBezTo>
                    <a:pt x="11" y="0"/>
                    <a:pt x="0" y="11"/>
                    <a:pt x="0" y="24"/>
                  </a:cubicBezTo>
                  <a:cubicBezTo>
                    <a:pt x="8" y="29"/>
                    <a:pt x="13" y="37"/>
                    <a:pt x="14" y="46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34" name="Freeform 59"/>
            <p:cNvSpPr>
              <a:spLocks/>
            </p:cNvSpPr>
            <p:nvPr/>
          </p:nvSpPr>
          <p:spPr bwMode="auto">
            <a:xfrm>
              <a:off x="11991976" y="1322388"/>
              <a:ext cx="225425" cy="236538"/>
            </a:xfrm>
            <a:custGeom>
              <a:avLst/>
              <a:gdLst>
                <a:gd name="T0" fmla="*/ 29 w 60"/>
                <a:gd name="T1" fmla="*/ 0 h 63"/>
                <a:gd name="T2" fmla="*/ 9 w 60"/>
                <a:gd name="T3" fmla="*/ 0 h 63"/>
                <a:gd name="T4" fmla="*/ 0 w 60"/>
                <a:gd name="T5" fmla="*/ 21 h 63"/>
                <a:gd name="T6" fmla="*/ 26 w 60"/>
                <a:gd name="T7" fmla="*/ 56 h 63"/>
                <a:gd name="T8" fmla="*/ 26 w 60"/>
                <a:gd name="T9" fmla="*/ 63 h 63"/>
                <a:gd name="T10" fmla="*/ 58 w 60"/>
                <a:gd name="T11" fmla="*/ 57 h 63"/>
                <a:gd name="T12" fmla="*/ 60 w 60"/>
                <a:gd name="T13" fmla="*/ 56 h 63"/>
                <a:gd name="T14" fmla="*/ 60 w 60"/>
                <a:gd name="T15" fmla="*/ 56 h 63"/>
                <a:gd name="T16" fmla="*/ 60 w 60"/>
                <a:gd name="T17" fmla="*/ 31 h 63"/>
                <a:gd name="T18" fmla="*/ 29 w 60"/>
                <a:gd name="T19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63">
                  <a:moveTo>
                    <a:pt x="2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9" y="8"/>
                    <a:pt x="5" y="16"/>
                    <a:pt x="0" y="21"/>
                  </a:cubicBezTo>
                  <a:cubicBezTo>
                    <a:pt x="15" y="25"/>
                    <a:pt x="26" y="39"/>
                    <a:pt x="26" y="56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46" y="63"/>
                    <a:pt x="58" y="57"/>
                    <a:pt x="58" y="57"/>
                  </a:cubicBezTo>
                  <a:cubicBezTo>
                    <a:pt x="60" y="56"/>
                    <a:pt x="60" y="56"/>
                    <a:pt x="60" y="56"/>
                  </a:cubicBezTo>
                  <a:cubicBezTo>
                    <a:pt x="60" y="56"/>
                    <a:pt x="60" y="56"/>
                    <a:pt x="60" y="56"/>
                  </a:cubicBezTo>
                  <a:cubicBezTo>
                    <a:pt x="60" y="31"/>
                    <a:pt x="60" y="31"/>
                    <a:pt x="60" y="31"/>
                  </a:cubicBezTo>
                  <a:cubicBezTo>
                    <a:pt x="60" y="14"/>
                    <a:pt x="46" y="0"/>
                    <a:pt x="29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35" name="Freeform 60"/>
            <p:cNvSpPr>
              <a:spLocks/>
            </p:cNvSpPr>
            <p:nvPr/>
          </p:nvSpPr>
          <p:spPr bwMode="auto">
            <a:xfrm>
              <a:off x="11744326" y="1416051"/>
              <a:ext cx="307975" cy="236538"/>
            </a:xfrm>
            <a:custGeom>
              <a:avLst/>
              <a:gdLst>
                <a:gd name="T0" fmla="*/ 51 w 82"/>
                <a:gd name="T1" fmla="*/ 0 h 63"/>
                <a:gd name="T2" fmla="*/ 31 w 82"/>
                <a:gd name="T3" fmla="*/ 0 h 63"/>
                <a:gd name="T4" fmla="*/ 0 w 82"/>
                <a:gd name="T5" fmla="*/ 31 h 63"/>
                <a:gd name="T6" fmla="*/ 0 w 82"/>
                <a:gd name="T7" fmla="*/ 56 h 63"/>
                <a:gd name="T8" fmla="*/ 0 w 82"/>
                <a:gd name="T9" fmla="*/ 56 h 63"/>
                <a:gd name="T10" fmla="*/ 2 w 82"/>
                <a:gd name="T11" fmla="*/ 57 h 63"/>
                <a:gd name="T12" fmla="*/ 44 w 82"/>
                <a:gd name="T13" fmla="*/ 63 h 63"/>
                <a:gd name="T14" fmla="*/ 81 w 82"/>
                <a:gd name="T15" fmla="*/ 57 h 63"/>
                <a:gd name="T16" fmla="*/ 82 w 82"/>
                <a:gd name="T17" fmla="*/ 56 h 63"/>
                <a:gd name="T18" fmla="*/ 82 w 82"/>
                <a:gd name="T19" fmla="*/ 56 h 63"/>
                <a:gd name="T20" fmla="*/ 82 w 82"/>
                <a:gd name="T21" fmla="*/ 31 h 63"/>
                <a:gd name="T22" fmla="*/ 51 w 82"/>
                <a:gd name="T23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2" h="63">
                  <a:moveTo>
                    <a:pt x="51" y="0"/>
                  </a:moveTo>
                  <a:cubicBezTo>
                    <a:pt x="31" y="0"/>
                    <a:pt x="31" y="0"/>
                    <a:pt x="31" y="0"/>
                  </a:cubicBezTo>
                  <a:cubicBezTo>
                    <a:pt x="14" y="0"/>
                    <a:pt x="0" y="14"/>
                    <a:pt x="0" y="31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2" y="57"/>
                    <a:pt x="2" y="57"/>
                    <a:pt x="2" y="57"/>
                  </a:cubicBezTo>
                  <a:cubicBezTo>
                    <a:pt x="18" y="62"/>
                    <a:pt x="32" y="63"/>
                    <a:pt x="44" y="63"/>
                  </a:cubicBezTo>
                  <a:cubicBezTo>
                    <a:pt x="67" y="63"/>
                    <a:pt x="80" y="57"/>
                    <a:pt x="81" y="57"/>
                  </a:cubicBezTo>
                  <a:cubicBezTo>
                    <a:pt x="82" y="56"/>
                    <a:pt x="82" y="56"/>
                    <a:pt x="82" y="56"/>
                  </a:cubicBezTo>
                  <a:cubicBezTo>
                    <a:pt x="82" y="56"/>
                    <a:pt x="82" y="56"/>
                    <a:pt x="82" y="56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2" y="14"/>
                    <a:pt x="68" y="0"/>
                    <a:pt x="51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36" name="Freeform 61"/>
            <p:cNvSpPr>
              <a:spLocks/>
            </p:cNvSpPr>
            <p:nvPr/>
          </p:nvSpPr>
          <p:spPr bwMode="auto">
            <a:xfrm>
              <a:off x="11571288" y="1322388"/>
              <a:ext cx="236538" cy="236538"/>
            </a:xfrm>
            <a:custGeom>
              <a:avLst/>
              <a:gdLst>
                <a:gd name="T0" fmla="*/ 63 w 63"/>
                <a:gd name="T1" fmla="*/ 21 h 63"/>
                <a:gd name="T2" fmla="*/ 54 w 63"/>
                <a:gd name="T3" fmla="*/ 0 h 63"/>
                <a:gd name="T4" fmla="*/ 51 w 63"/>
                <a:gd name="T5" fmla="*/ 0 h 63"/>
                <a:gd name="T6" fmla="*/ 31 w 63"/>
                <a:gd name="T7" fmla="*/ 0 h 63"/>
                <a:gd name="T8" fmla="*/ 0 w 63"/>
                <a:gd name="T9" fmla="*/ 31 h 63"/>
                <a:gd name="T10" fmla="*/ 0 w 63"/>
                <a:gd name="T11" fmla="*/ 56 h 63"/>
                <a:gd name="T12" fmla="*/ 0 w 63"/>
                <a:gd name="T13" fmla="*/ 56 h 63"/>
                <a:gd name="T14" fmla="*/ 2 w 63"/>
                <a:gd name="T15" fmla="*/ 57 h 63"/>
                <a:gd name="T16" fmla="*/ 37 w 63"/>
                <a:gd name="T17" fmla="*/ 63 h 63"/>
                <a:gd name="T18" fmla="*/ 37 w 63"/>
                <a:gd name="T19" fmla="*/ 56 h 63"/>
                <a:gd name="T20" fmla="*/ 63 w 63"/>
                <a:gd name="T21" fmla="*/ 21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3" h="63">
                  <a:moveTo>
                    <a:pt x="63" y="21"/>
                  </a:moveTo>
                  <a:cubicBezTo>
                    <a:pt x="57" y="16"/>
                    <a:pt x="54" y="8"/>
                    <a:pt x="54" y="0"/>
                  </a:cubicBezTo>
                  <a:cubicBezTo>
                    <a:pt x="53" y="0"/>
                    <a:pt x="52" y="0"/>
                    <a:pt x="51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14" y="0"/>
                    <a:pt x="0" y="14"/>
                    <a:pt x="0" y="31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2" y="57"/>
                    <a:pt x="2" y="57"/>
                    <a:pt x="2" y="57"/>
                  </a:cubicBezTo>
                  <a:cubicBezTo>
                    <a:pt x="15" y="61"/>
                    <a:pt x="26" y="63"/>
                    <a:pt x="37" y="63"/>
                  </a:cubicBezTo>
                  <a:cubicBezTo>
                    <a:pt x="37" y="56"/>
                    <a:pt x="37" y="56"/>
                    <a:pt x="37" y="56"/>
                  </a:cubicBezTo>
                  <a:cubicBezTo>
                    <a:pt x="37" y="39"/>
                    <a:pt x="48" y="25"/>
                    <a:pt x="63" y="21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1737" name="그룹 1736"/>
          <p:cNvGrpSpPr/>
          <p:nvPr/>
        </p:nvGrpSpPr>
        <p:grpSpPr>
          <a:xfrm>
            <a:off x="3540874" y="1679644"/>
            <a:ext cx="366401" cy="330479"/>
            <a:chOff x="10629900" y="1079500"/>
            <a:chExt cx="728663" cy="657225"/>
          </a:xfrm>
        </p:grpSpPr>
        <p:sp>
          <p:nvSpPr>
            <p:cNvPr id="1738" name="Rectangle 7"/>
            <p:cNvSpPr>
              <a:spLocks noChangeArrowheads="1"/>
            </p:cNvSpPr>
            <p:nvPr/>
          </p:nvSpPr>
          <p:spPr bwMode="auto">
            <a:xfrm>
              <a:off x="10682288" y="1143000"/>
              <a:ext cx="623888" cy="412750"/>
            </a:xfrm>
            <a:prstGeom prst="rect">
              <a:avLst/>
            </a:pr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39" name="Freeform 8"/>
            <p:cNvSpPr>
              <a:spLocks noEditPoints="1"/>
            </p:cNvSpPr>
            <p:nvPr/>
          </p:nvSpPr>
          <p:spPr bwMode="auto">
            <a:xfrm>
              <a:off x="10629900" y="1079500"/>
              <a:ext cx="728663" cy="552450"/>
            </a:xfrm>
            <a:custGeom>
              <a:avLst/>
              <a:gdLst>
                <a:gd name="T0" fmla="*/ 182 w 194"/>
                <a:gd name="T1" fmla="*/ 0 h 147"/>
                <a:gd name="T2" fmla="*/ 11 w 194"/>
                <a:gd name="T3" fmla="*/ 0 h 147"/>
                <a:gd name="T4" fmla="*/ 0 w 194"/>
                <a:gd name="T5" fmla="*/ 12 h 147"/>
                <a:gd name="T6" fmla="*/ 0 w 194"/>
                <a:gd name="T7" fmla="*/ 135 h 147"/>
                <a:gd name="T8" fmla="*/ 11 w 194"/>
                <a:gd name="T9" fmla="*/ 147 h 147"/>
                <a:gd name="T10" fmla="*/ 182 w 194"/>
                <a:gd name="T11" fmla="*/ 147 h 147"/>
                <a:gd name="T12" fmla="*/ 194 w 194"/>
                <a:gd name="T13" fmla="*/ 135 h 147"/>
                <a:gd name="T14" fmla="*/ 194 w 194"/>
                <a:gd name="T15" fmla="*/ 12 h 147"/>
                <a:gd name="T16" fmla="*/ 182 w 194"/>
                <a:gd name="T17" fmla="*/ 0 h 147"/>
                <a:gd name="T18" fmla="*/ 184 w 194"/>
                <a:gd name="T19" fmla="*/ 131 h 147"/>
                <a:gd name="T20" fmla="*/ 10 w 194"/>
                <a:gd name="T21" fmla="*/ 131 h 147"/>
                <a:gd name="T22" fmla="*/ 10 w 194"/>
                <a:gd name="T23" fmla="*/ 13 h 147"/>
                <a:gd name="T24" fmla="*/ 184 w 194"/>
                <a:gd name="T25" fmla="*/ 13 h 147"/>
                <a:gd name="T26" fmla="*/ 184 w 194"/>
                <a:gd name="T27" fmla="*/ 131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94" h="147">
                  <a:moveTo>
                    <a:pt x="182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6"/>
                    <a:pt x="0" y="12"/>
                  </a:cubicBezTo>
                  <a:cubicBezTo>
                    <a:pt x="0" y="135"/>
                    <a:pt x="0" y="135"/>
                    <a:pt x="0" y="135"/>
                  </a:cubicBezTo>
                  <a:cubicBezTo>
                    <a:pt x="0" y="142"/>
                    <a:pt x="5" y="147"/>
                    <a:pt x="11" y="147"/>
                  </a:cubicBezTo>
                  <a:cubicBezTo>
                    <a:pt x="182" y="147"/>
                    <a:pt x="182" y="147"/>
                    <a:pt x="182" y="147"/>
                  </a:cubicBezTo>
                  <a:cubicBezTo>
                    <a:pt x="189" y="147"/>
                    <a:pt x="194" y="142"/>
                    <a:pt x="194" y="135"/>
                  </a:cubicBezTo>
                  <a:cubicBezTo>
                    <a:pt x="194" y="12"/>
                    <a:pt x="194" y="12"/>
                    <a:pt x="194" y="12"/>
                  </a:cubicBezTo>
                  <a:cubicBezTo>
                    <a:pt x="194" y="6"/>
                    <a:pt x="189" y="0"/>
                    <a:pt x="182" y="0"/>
                  </a:cubicBezTo>
                  <a:close/>
                  <a:moveTo>
                    <a:pt x="184" y="131"/>
                  </a:moveTo>
                  <a:cubicBezTo>
                    <a:pt x="10" y="131"/>
                    <a:pt x="10" y="131"/>
                    <a:pt x="10" y="131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84" y="13"/>
                    <a:pt x="184" y="13"/>
                    <a:pt x="184" y="13"/>
                  </a:cubicBezTo>
                  <a:lnTo>
                    <a:pt x="184" y="131"/>
                  </a:ln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40" name="Freeform 9"/>
            <p:cNvSpPr>
              <a:spLocks/>
            </p:cNvSpPr>
            <p:nvPr/>
          </p:nvSpPr>
          <p:spPr bwMode="auto">
            <a:xfrm>
              <a:off x="10825163" y="1654175"/>
              <a:ext cx="334963" cy="82550"/>
            </a:xfrm>
            <a:custGeom>
              <a:avLst/>
              <a:gdLst>
                <a:gd name="T0" fmla="*/ 54 w 211"/>
                <a:gd name="T1" fmla="*/ 0 h 52"/>
                <a:gd name="T2" fmla="*/ 0 w 211"/>
                <a:gd name="T3" fmla="*/ 52 h 52"/>
                <a:gd name="T4" fmla="*/ 211 w 211"/>
                <a:gd name="T5" fmla="*/ 52 h 52"/>
                <a:gd name="T6" fmla="*/ 159 w 211"/>
                <a:gd name="T7" fmla="*/ 0 h 52"/>
                <a:gd name="T8" fmla="*/ 54 w 211"/>
                <a:gd name="T9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1" h="52">
                  <a:moveTo>
                    <a:pt x="54" y="0"/>
                  </a:moveTo>
                  <a:lnTo>
                    <a:pt x="0" y="52"/>
                  </a:lnTo>
                  <a:lnTo>
                    <a:pt x="211" y="52"/>
                  </a:lnTo>
                  <a:lnTo>
                    <a:pt x="159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1752" name="그룹 1751"/>
          <p:cNvGrpSpPr/>
          <p:nvPr/>
        </p:nvGrpSpPr>
        <p:grpSpPr>
          <a:xfrm>
            <a:off x="4545057" y="1304002"/>
            <a:ext cx="495552" cy="409105"/>
            <a:chOff x="11571288" y="1119188"/>
            <a:chExt cx="646113" cy="533401"/>
          </a:xfrm>
        </p:grpSpPr>
        <p:sp>
          <p:nvSpPr>
            <p:cNvPr id="1753" name="Oval 56"/>
            <p:cNvSpPr>
              <a:spLocks noChangeArrowheads="1"/>
            </p:cNvSpPr>
            <p:nvPr/>
          </p:nvSpPr>
          <p:spPr bwMode="auto">
            <a:xfrm>
              <a:off x="11807826" y="1212851"/>
              <a:ext cx="180975" cy="180975"/>
            </a:xfrm>
            <a:prstGeom prst="ellipse">
              <a:avLst/>
            </a:pr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54" name="Freeform 57"/>
            <p:cNvSpPr>
              <a:spLocks/>
            </p:cNvSpPr>
            <p:nvPr/>
          </p:nvSpPr>
          <p:spPr bwMode="auto">
            <a:xfrm>
              <a:off x="11649076" y="1119188"/>
              <a:ext cx="180975" cy="179388"/>
            </a:xfrm>
            <a:custGeom>
              <a:avLst/>
              <a:gdLst>
                <a:gd name="T0" fmla="*/ 24 w 48"/>
                <a:gd name="T1" fmla="*/ 48 h 48"/>
                <a:gd name="T2" fmla="*/ 37 w 48"/>
                <a:gd name="T3" fmla="*/ 45 h 48"/>
                <a:gd name="T4" fmla="*/ 48 w 48"/>
                <a:gd name="T5" fmla="*/ 26 h 48"/>
                <a:gd name="T6" fmla="*/ 48 w 48"/>
                <a:gd name="T7" fmla="*/ 24 h 48"/>
                <a:gd name="T8" fmla="*/ 24 w 48"/>
                <a:gd name="T9" fmla="*/ 0 h 48"/>
                <a:gd name="T10" fmla="*/ 0 w 48"/>
                <a:gd name="T11" fmla="*/ 24 h 48"/>
                <a:gd name="T12" fmla="*/ 24 w 48"/>
                <a:gd name="T13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48">
                  <a:moveTo>
                    <a:pt x="24" y="48"/>
                  </a:moveTo>
                  <a:cubicBezTo>
                    <a:pt x="29" y="48"/>
                    <a:pt x="33" y="47"/>
                    <a:pt x="37" y="45"/>
                  </a:cubicBezTo>
                  <a:cubicBezTo>
                    <a:pt x="38" y="37"/>
                    <a:pt x="42" y="30"/>
                    <a:pt x="48" y="26"/>
                  </a:cubicBezTo>
                  <a:cubicBezTo>
                    <a:pt x="48" y="25"/>
                    <a:pt x="48" y="25"/>
                    <a:pt x="48" y="24"/>
                  </a:cubicBezTo>
                  <a:cubicBezTo>
                    <a:pt x="48" y="11"/>
                    <a:pt x="37" y="0"/>
                    <a:pt x="24" y="0"/>
                  </a:cubicBezTo>
                  <a:cubicBezTo>
                    <a:pt x="11" y="0"/>
                    <a:pt x="0" y="11"/>
                    <a:pt x="0" y="24"/>
                  </a:cubicBezTo>
                  <a:cubicBezTo>
                    <a:pt x="0" y="38"/>
                    <a:pt x="11" y="48"/>
                    <a:pt x="24" y="48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55" name="Freeform 58"/>
            <p:cNvSpPr>
              <a:spLocks/>
            </p:cNvSpPr>
            <p:nvPr/>
          </p:nvSpPr>
          <p:spPr bwMode="auto">
            <a:xfrm>
              <a:off x="11958638" y="1119188"/>
              <a:ext cx="179388" cy="179388"/>
            </a:xfrm>
            <a:custGeom>
              <a:avLst/>
              <a:gdLst>
                <a:gd name="T0" fmla="*/ 14 w 48"/>
                <a:gd name="T1" fmla="*/ 46 h 48"/>
                <a:gd name="T2" fmla="*/ 24 w 48"/>
                <a:gd name="T3" fmla="*/ 48 h 48"/>
                <a:gd name="T4" fmla="*/ 48 w 48"/>
                <a:gd name="T5" fmla="*/ 24 h 48"/>
                <a:gd name="T6" fmla="*/ 24 w 48"/>
                <a:gd name="T7" fmla="*/ 0 h 48"/>
                <a:gd name="T8" fmla="*/ 0 w 48"/>
                <a:gd name="T9" fmla="*/ 24 h 48"/>
                <a:gd name="T10" fmla="*/ 14 w 48"/>
                <a:gd name="T11" fmla="*/ 46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8" h="48">
                  <a:moveTo>
                    <a:pt x="14" y="46"/>
                  </a:moveTo>
                  <a:cubicBezTo>
                    <a:pt x="17" y="48"/>
                    <a:pt x="20" y="48"/>
                    <a:pt x="24" y="48"/>
                  </a:cubicBezTo>
                  <a:cubicBezTo>
                    <a:pt x="37" y="48"/>
                    <a:pt x="48" y="38"/>
                    <a:pt x="48" y="24"/>
                  </a:cubicBezTo>
                  <a:cubicBezTo>
                    <a:pt x="48" y="11"/>
                    <a:pt x="37" y="0"/>
                    <a:pt x="24" y="0"/>
                  </a:cubicBezTo>
                  <a:cubicBezTo>
                    <a:pt x="11" y="0"/>
                    <a:pt x="0" y="11"/>
                    <a:pt x="0" y="24"/>
                  </a:cubicBezTo>
                  <a:cubicBezTo>
                    <a:pt x="8" y="29"/>
                    <a:pt x="13" y="37"/>
                    <a:pt x="14" y="46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56" name="Freeform 59"/>
            <p:cNvSpPr>
              <a:spLocks/>
            </p:cNvSpPr>
            <p:nvPr/>
          </p:nvSpPr>
          <p:spPr bwMode="auto">
            <a:xfrm>
              <a:off x="11991976" y="1322388"/>
              <a:ext cx="225425" cy="236538"/>
            </a:xfrm>
            <a:custGeom>
              <a:avLst/>
              <a:gdLst>
                <a:gd name="T0" fmla="*/ 29 w 60"/>
                <a:gd name="T1" fmla="*/ 0 h 63"/>
                <a:gd name="T2" fmla="*/ 9 w 60"/>
                <a:gd name="T3" fmla="*/ 0 h 63"/>
                <a:gd name="T4" fmla="*/ 0 w 60"/>
                <a:gd name="T5" fmla="*/ 21 h 63"/>
                <a:gd name="T6" fmla="*/ 26 w 60"/>
                <a:gd name="T7" fmla="*/ 56 h 63"/>
                <a:gd name="T8" fmla="*/ 26 w 60"/>
                <a:gd name="T9" fmla="*/ 63 h 63"/>
                <a:gd name="T10" fmla="*/ 58 w 60"/>
                <a:gd name="T11" fmla="*/ 57 h 63"/>
                <a:gd name="T12" fmla="*/ 60 w 60"/>
                <a:gd name="T13" fmla="*/ 56 h 63"/>
                <a:gd name="T14" fmla="*/ 60 w 60"/>
                <a:gd name="T15" fmla="*/ 56 h 63"/>
                <a:gd name="T16" fmla="*/ 60 w 60"/>
                <a:gd name="T17" fmla="*/ 31 h 63"/>
                <a:gd name="T18" fmla="*/ 29 w 60"/>
                <a:gd name="T19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63">
                  <a:moveTo>
                    <a:pt x="2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9" y="8"/>
                    <a:pt x="5" y="16"/>
                    <a:pt x="0" y="21"/>
                  </a:cubicBezTo>
                  <a:cubicBezTo>
                    <a:pt x="15" y="25"/>
                    <a:pt x="26" y="39"/>
                    <a:pt x="26" y="56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46" y="63"/>
                    <a:pt x="58" y="57"/>
                    <a:pt x="58" y="57"/>
                  </a:cubicBezTo>
                  <a:cubicBezTo>
                    <a:pt x="60" y="56"/>
                    <a:pt x="60" y="56"/>
                    <a:pt x="60" y="56"/>
                  </a:cubicBezTo>
                  <a:cubicBezTo>
                    <a:pt x="60" y="56"/>
                    <a:pt x="60" y="56"/>
                    <a:pt x="60" y="56"/>
                  </a:cubicBezTo>
                  <a:cubicBezTo>
                    <a:pt x="60" y="31"/>
                    <a:pt x="60" y="31"/>
                    <a:pt x="60" y="31"/>
                  </a:cubicBezTo>
                  <a:cubicBezTo>
                    <a:pt x="60" y="14"/>
                    <a:pt x="46" y="0"/>
                    <a:pt x="29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57" name="Freeform 60"/>
            <p:cNvSpPr>
              <a:spLocks/>
            </p:cNvSpPr>
            <p:nvPr/>
          </p:nvSpPr>
          <p:spPr bwMode="auto">
            <a:xfrm>
              <a:off x="11744326" y="1416051"/>
              <a:ext cx="307975" cy="236538"/>
            </a:xfrm>
            <a:custGeom>
              <a:avLst/>
              <a:gdLst>
                <a:gd name="T0" fmla="*/ 51 w 82"/>
                <a:gd name="T1" fmla="*/ 0 h 63"/>
                <a:gd name="T2" fmla="*/ 31 w 82"/>
                <a:gd name="T3" fmla="*/ 0 h 63"/>
                <a:gd name="T4" fmla="*/ 0 w 82"/>
                <a:gd name="T5" fmla="*/ 31 h 63"/>
                <a:gd name="T6" fmla="*/ 0 w 82"/>
                <a:gd name="T7" fmla="*/ 56 h 63"/>
                <a:gd name="T8" fmla="*/ 0 w 82"/>
                <a:gd name="T9" fmla="*/ 56 h 63"/>
                <a:gd name="T10" fmla="*/ 2 w 82"/>
                <a:gd name="T11" fmla="*/ 57 h 63"/>
                <a:gd name="T12" fmla="*/ 44 w 82"/>
                <a:gd name="T13" fmla="*/ 63 h 63"/>
                <a:gd name="T14" fmla="*/ 81 w 82"/>
                <a:gd name="T15" fmla="*/ 57 h 63"/>
                <a:gd name="T16" fmla="*/ 82 w 82"/>
                <a:gd name="T17" fmla="*/ 56 h 63"/>
                <a:gd name="T18" fmla="*/ 82 w 82"/>
                <a:gd name="T19" fmla="*/ 56 h 63"/>
                <a:gd name="T20" fmla="*/ 82 w 82"/>
                <a:gd name="T21" fmla="*/ 31 h 63"/>
                <a:gd name="T22" fmla="*/ 51 w 82"/>
                <a:gd name="T23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2" h="63">
                  <a:moveTo>
                    <a:pt x="51" y="0"/>
                  </a:moveTo>
                  <a:cubicBezTo>
                    <a:pt x="31" y="0"/>
                    <a:pt x="31" y="0"/>
                    <a:pt x="31" y="0"/>
                  </a:cubicBezTo>
                  <a:cubicBezTo>
                    <a:pt x="14" y="0"/>
                    <a:pt x="0" y="14"/>
                    <a:pt x="0" y="31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2" y="57"/>
                    <a:pt x="2" y="57"/>
                    <a:pt x="2" y="57"/>
                  </a:cubicBezTo>
                  <a:cubicBezTo>
                    <a:pt x="18" y="62"/>
                    <a:pt x="32" y="63"/>
                    <a:pt x="44" y="63"/>
                  </a:cubicBezTo>
                  <a:cubicBezTo>
                    <a:pt x="67" y="63"/>
                    <a:pt x="80" y="57"/>
                    <a:pt x="81" y="57"/>
                  </a:cubicBezTo>
                  <a:cubicBezTo>
                    <a:pt x="82" y="56"/>
                    <a:pt x="82" y="56"/>
                    <a:pt x="82" y="56"/>
                  </a:cubicBezTo>
                  <a:cubicBezTo>
                    <a:pt x="82" y="56"/>
                    <a:pt x="82" y="56"/>
                    <a:pt x="82" y="56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2" y="14"/>
                    <a:pt x="68" y="0"/>
                    <a:pt x="51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58" name="Freeform 61"/>
            <p:cNvSpPr>
              <a:spLocks/>
            </p:cNvSpPr>
            <p:nvPr/>
          </p:nvSpPr>
          <p:spPr bwMode="auto">
            <a:xfrm>
              <a:off x="11571288" y="1322388"/>
              <a:ext cx="236538" cy="236538"/>
            </a:xfrm>
            <a:custGeom>
              <a:avLst/>
              <a:gdLst>
                <a:gd name="T0" fmla="*/ 63 w 63"/>
                <a:gd name="T1" fmla="*/ 21 h 63"/>
                <a:gd name="T2" fmla="*/ 54 w 63"/>
                <a:gd name="T3" fmla="*/ 0 h 63"/>
                <a:gd name="T4" fmla="*/ 51 w 63"/>
                <a:gd name="T5" fmla="*/ 0 h 63"/>
                <a:gd name="T6" fmla="*/ 31 w 63"/>
                <a:gd name="T7" fmla="*/ 0 h 63"/>
                <a:gd name="T8" fmla="*/ 0 w 63"/>
                <a:gd name="T9" fmla="*/ 31 h 63"/>
                <a:gd name="T10" fmla="*/ 0 w 63"/>
                <a:gd name="T11" fmla="*/ 56 h 63"/>
                <a:gd name="T12" fmla="*/ 0 w 63"/>
                <a:gd name="T13" fmla="*/ 56 h 63"/>
                <a:gd name="T14" fmla="*/ 2 w 63"/>
                <a:gd name="T15" fmla="*/ 57 h 63"/>
                <a:gd name="T16" fmla="*/ 37 w 63"/>
                <a:gd name="T17" fmla="*/ 63 h 63"/>
                <a:gd name="T18" fmla="*/ 37 w 63"/>
                <a:gd name="T19" fmla="*/ 56 h 63"/>
                <a:gd name="T20" fmla="*/ 63 w 63"/>
                <a:gd name="T21" fmla="*/ 21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3" h="63">
                  <a:moveTo>
                    <a:pt x="63" y="21"/>
                  </a:moveTo>
                  <a:cubicBezTo>
                    <a:pt x="57" y="16"/>
                    <a:pt x="54" y="8"/>
                    <a:pt x="54" y="0"/>
                  </a:cubicBezTo>
                  <a:cubicBezTo>
                    <a:pt x="53" y="0"/>
                    <a:pt x="52" y="0"/>
                    <a:pt x="51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14" y="0"/>
                    <a:pt x="0" y="14"/>
                    <a:pt x="0" y="31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2" y="57"/>
                    <a:pt x="2" y="57"/>
                    <a:pt x="2" y="57"/>
                  </a:cubicBezTo>
                  <a:cubicBezTo>
                    <a:pt x="15" y="61"/>
                    <a:pt x="26" y="63"/>
                    <a:pt x="37" y="63"/>
                  </a:cubicBezTo>
                  <a:cubicBezTo>
                    <a:pt x="37" y="56"/>
                    <a:pt x="37" y="56"/>
                    <a:pt x="37" y="56"/>
                  </a:cubicBezTo>
                  <a:cubicBezTo>
                    <a:pt x="37" y="39"/>
                    <a:pt x="48" y="25"/>
                    <a:pt x="63" y="21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1759" name="그룹 1758"/>
          <p:cNvGrpSpPr/>
          <p:nvPr/>
        </p:nvGrpSpPr>
        <p:grpSpPr>
          <a:xfrm>
            <a:off x="5052382" y="1675420"/>
            <a:ext cx="366401" cy="330479"/>
            <a:chOff x="10629900" y="1079500"/>
            <a:chExt cx="728663" cy="657225"/>
          </a:xfrm>
        </p:grpSpPr>
        <p:sp>
          <p:nvSpPr>
            <p:cNvPr id="1760" name="Rectangle 7"/>
            <p:cNvSpPr>
              <a:spLocks noChangeArrowheads="1"/>
            </p:cNvSpPr>
            <p:nvPr/>
          </p:nvSpPr>
          <p:spPr bwMode="auto">
            <a:xfrm>
              <a:off x="10682288" y="1143000"/>
              <a:ext cx="623888" cy="412750"/>
            </a:xfrm>
            <a:prstGeom prst="rect">
              <a:avLst/>
            </a:pr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61" name="Freeform 8"/>
            <p:cNvSpPr>
              <a:spLocks noEditPoints="1"/>
            </p:cNvSpPr>
            <p:nvPr/>
          </p:nvSpPr>
          <p:spPr bwMode="auto">
            <a:xfrm>
              <a:off x="10629900" y="1079500"/>
              <a:ext cx="728663" cy="552450"/>
            </a:xfrm>
            <a:custGeom>
              <a:avLst/>
              <a:gdLst>
                <a:gd name="T0" fmla="*/ 182 w 194"/>
                <a:gd name="T1" fmla="*/ 0 h 147"/>
                <a:gd name="T2" fmla="*/ 11 w 194"/>
                <a:gd name="T3" fmla="*/ 0 h 147"/>
                <a:gd name="T4" fmla="*/ 0 w 194"/>
                <a:gd name="T5" fmla="*/ 12 h 147"/>
                <a:gd name="T6" fmla="*/ 0 w 194"/>
                <a:gd name="T7" fmla="*/ 135 h 147"/>
                <a:gd name="T8" fmla="*/ 11 w 194"/>
                <a:gd name="T9" fmla="*/ 147 h 147"/>
                <a:gd name="T10" fmla="*/ 182 w 194"/>
                <a:gd name="T11" fmla="*/ 147 h 147"/>
                <a:gd name="T12" fmla="*/ 194 w 194"/>
                <a:gd name="T13" fmla="*/ 135 h 147"/>
                <a:gd name="T14" fmla="*/ 194 w 194"/>
                <a:gd name="T15" fmla="*/ 12 h 147"/>
                <a:gd name="T16" fmla="*/ 182 w 194"/>
                <a:gd name="T17" fmla="*/ 0 h 147"/>
                <a:gd name="T18" fmla="*/ 184 w 194"/>
                <a:gd name="T19" fmla="*/ 131 h 147"/>
                <a:gd name="T20" fmla="*/ 10 w 194"/>
                <a:gd name="T21" fmla="*/ 131 h 147"/>
                <a:gd name="T22" fmla="*/ 10 w 194"/>
                <a:gd name="T23" fmla="*/ 13 h 147"/>
                <a:gd name="T24" fmla="*/ 184 w 194"/>
                <a:gd name="T25" fmla="*/ 13 h 147"/>
                <a:gd name="T26" fmla="*/ 184 w 194"/>
                <a:gd name="T27" fmla="*/ 131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94" h="147">
                  <a:moveTo>
                    <a:pt x="182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6"/>
                    <a:pt x="0" y="12"/>
                  </a:cubicBezTo>
                  <a:cubicBezTo>
                    <a:pt x="0" y="135"/>
                    <a:pt x="0" y="135"/>
                    <a:pt x="0" y="135"/>
                  </a:cubicBezTo>
                  <a:cubicBezTo>
                    <a:pt x="0" y="142"/>
                    <a:pt x="5" y="147"/>
                    <a:pt x="11" y="147"/>
                  </a:cubicBezTo>
                  <a:cubicBezTo>
                    <a:pt x="182" y="147"/>
                    <a:pt x="182" y="147"/>
                    <a:pt x="182" y="147"/>
                  </a:cubicBezTo>
                  <a:cubicBezTo>
                    <a:pt x="189" y="147"/>
                    <a:pt x="194" y="142"/>
                    <a:pt x="194" y="135"/>
                  </a:cubicBezTo>
                  <a:cubicBezTo>
                    <a:pt x="194" y="12"/>
                    <a:pt x="194" y="12"/>
                    <a:pt x="194" y="12"/>
                  </a:cubicBezTo>
                  <a:cubicBezTo>
                    <a:pt x="194" y="6"/>
                    <a:pt x="189" y="0"/>
                    <a:pt x="182" y="0"/>
                  </a:cubicBezTo>
                  <a:close/>
                  <a:moveTo>
                    <a:pt x="184" y="131"/>
                  </a:moveTo>
                  <a:cubicBezTo>
                    <a:pt x="10" y="131"/>
                    <a:pt x="10" y="131"/>
                    <a:pt x="10" y="131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84" y="13"/>
                    <a:pt x="184" y="13"/>
                    <a:pt x="184" y="13"/>
                  </a:cubicBezTo>
                  <a:lnTo>
                    <a:pt x="184" y="131"/>
                  </a:ln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62" name="Freeform 9"/>
            <p:cNvSpPr>
              <a:spLocks/>
            </p:cNvSpPr>
            <p:nvPr/>
          </p:nvSpPr>
          <p:spPr bwMode="auto">
            <a:xfrm>
              <a:off x="10825163" y="1654175"/>
              <a:ext cx="334963" cy="82550"/>
            </a:xfrm>
            <a:custGeom>
              <a:avLst/>
              <a:gdLst>
                <a:gd name="T0" fmla="*/ 54 w 211"/>
                <a:gd name="T1" fmla="*/ 0 h 52"/>
                <a:gd name="T2" fmla="*/ 0 w 211"/>
                <a:gd name="T3" fmla="*/ 52 h 52"/>
                <a:gd name="T4" fmla="*/ 211 w 211"/>
                <a:gd name="T5" fmla="*/ 52 h 52"/>
                <a:gd name="T6" fmla="*/ 159 w 211"/>
                <a:gd name="T7" fmla="*/ 0 h 52"/>
                <a:gd name="T8" fmla="*/ 54 w 211"/>
                <a:gd name="T9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1" h="52">
                  <a:moveTo>
                    <a:pt x="54" y="0"/>
                  </a:moveTo>
                  <a:lnTo>
                    <a:pt x="0" y="52"/>
                  </a:lnTo>
                  <a:lnTo>
                    <a:pt x="211" y="52"/>
                  </a:lnTo>
                  <a:lnTo>
                    <a:pt x="159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1763" name="그룹 1762"/>
          <p:cNvGrpSpPr/>
          <p:nvPr/>
        </p:nvGrpSpPr>
        <p:grpSpPr>
          <a:xfrm>
            <a:off x="6067512" y="1302139"/>
            <a:ext cx="495552" cy="409105"/>
            <a:chOff x="11571288" y="1119188"/>
            <a:chExt cx="646113" cy="533401"/>
          </a:xfrm>
        </p:grpSpPr>
        <p:sp>
          <p:nvSpPr>
            <p:cNvPr id="1764" name="Oval 56"/>
            <p:cNvSpPr>
              <a:spLocks noChangeArrowheads="1"/>
            </p:cNvSpPr>
            <p:nvPr/>
          </p:nvSpPr>
          <p:spPr bwMode="auto">
            <a:xfrm>
              <a:off x="11807826" y="1212851"/>
              <a:ext cx="180975" cy="180975"/>
            </a:xfrm>
            <a:prstGeom prst="ellipse">
              <a:avLst/>
            </a:pr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65" name="Freeform 57"/>
            <p:cNvSpPr>
              <a:spLocks/>
            </p:cNvSpPr>
            <p:nvPr/>
          </p:nvSpPr>
          <p:spPr bwMode="auto">
            <a:xfrm>
              <a:off x="11649076" y="1119188"/>
              <a:ext cx="180975" cy="179388"/>
            </a:xfrm>
            <a:custGeom>
              <a:avLst/>
              <a:gdLst>
                <a:gd name="T0" fmla="*/ 24 w 48"/>
                <a:gd name="T1" fmla="*/ 48 h 48"/>
                <a:gd name="T2" fmla="*/ 37 w 48"/>
                <a:gd name="T3" fmla="*/ 45 h 48"/>
                <a:gd name="T4" fmla="*/ 48 w 48"/>
                <a:gd name="T5" fmla="*/ 26 h 48"/>
                <a:gd name="T6" fmla="*/ 48 w 48"/>
                <a:gd name="T7" fmla="*/ 24 h 48"/>
                <a:gd name="T8" fmla="*/ 24 w 48"/>
                <a:gd name="T9" fmla="*/ 0 h 48"/>
                <a:gd name="T10" fmla="*/ 0 w 48"/>
                <a:gd name="T11" fmla="*/ 24 h 48"/>
                <a:gd name="T12" fmla="*/ 24 w 48"/>
                <a:gd name="T13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48">
                  <a:moveTo>
                    <a:pt x="24" y="48"/>
                  </a:moveTo>
                  <a:cubicBezTo>
                    <a:pt x="29" y="48"/>
                    <a:pt x="33" y="47"/>
                    <a:pt x="37" y="45"/>
                  </a:cubicBezTo>
                  <a:cubicBezTo>
                    <a:pt x="38" y="37"/>
                    <a:pt x="42" y="30"/>
                    <a:pt x="48" y="26"/>
                  </a:cubicBezTo>
                  <a:cubicBezTo>
                    <a:pt x="48" y="25"/>
                    <a:pt x="48" y="25"/>
                    <a:pt x="48" y="24"/>
                  </a:cubicBezTo>
                  <a:cubicBezTo>
                    <a:pt x="48" y="11"/>
                    <a:pt x="37" y="0"/>
                    <a:pt x="24" y="0"/>
                  </a:cubicBezTo>
                  <a:cubicBezTo>
                    <a:pt x="11" y="0"/>
                    <a:pt x="0" y="11"/>
                    <a:pt x="0" y="24"/>
                  </a:cubicBezTo>
                  <a:cubicBezTo>
                    <a:pt x="0" y="38"/>
                    <a:pt x="11" y="48"/>
                    <a:pt x="24" y="48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66" name="Freeform 58"/>
            <p:cNvSpPr>
              <a:spLocks/>
            </p:cNvSpPr>
            <p:nvPr/>
          </p:nvSpPr>
          <p:spPr bwMode="auto">
            <a:xfrm>
              <a:off x="11958638" y="1119188"/>
              <a:ext cx="179388" cy="179388"/>
            </a:xfrm>
            <a:custGeom>
              <a:avLst/>
              <a:gdLst>
                <a:gd name="T0" fmla="*/ 14 w 48"/>
                <a:gd name="T1" fmla="*/ 46 h 48"/>
                <a:gd name="T2" fmla="*/ 24 w 48"/>
                <a:gd name="T3" fmla="*/ 48 h 48"/>
                <a:gd name="T4" fmla="*/ 48 w 48"/>
                <a:gd name="T5" fmla="*/ 24 h 48"/>
                <a:gd name="T6" fmla="*/ 24 w 48"/>
                <a:gd name="T7" fmla="*/ 0 h 48"/>
                <a:gd name="T8" fmla="*/ 0 w 48"/>
                <a:gd name="T9" fmla="*/ 24 h 48"/>
                <a:gd name="T10" fmla="*/ 14 w 48"/>
                <a:gd name="T11" fmla="*/ 46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8" h="48">
                  <a:moveTo>
                    <a:pt x="14" y="46"/>
                  </a:moveTo>
                  <a:cubicBezTo>
                    <a:pt x="17" y="48"/>
                    <a:pt x="20" y="48"/>
                    <a:pt x="24" y="48"/>
                  </a:cubicBezTo>
                  <a:cubicBezTo>
                    <a:pt x="37" y="48"/>
                    <a:pt x="48" y="38"/>
                    <a:pt x="48" y="24"/>
                  </a:cubicBezTo>
                  <a:cubicBezTo>
                    <a:pt x="48" y="11"/>
                    <a:pt x="37" y="0"/>
                    <a:pt x="24" y="0"/>
                  </a:cubicBezTo>
                  <a:cubicBezTo>
                    <a:pt x="11" y="0"/>
                    <a:pt x="0" y="11"/>
                    <a:pt x="0" y="24"/>
                  </a:cubicBezTo>
                  <a:cubicBezTo>
                    <a:pt x="8" y="29"/>
                    <a:pt x="13" y="37"/>
                    <a:pt x="14" y="46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67" name="Freeform 59"/>
            <p:cNvSpPr>
              <a:spLocks/>
            </p:cNvSpPr>
            <p:nvPr/>
          </p:nvSpPr>
          <p:spPr bwMode="auto">
            <a:xfrm>
              <a:off x="11991976" y="1322388"/>
              <a:ext cx="225425" cy="236538"/>
            </a:xfrm>
            <a:custGeom>
              <a:avLst/>
              <a:gdLst>
                <a:gd name="T0" fmla="*/ 29 w 60"/>
                <a:gd name="T1" fmla="*/ 0 h 63"/>
                <a:gd name="T2" fmla="*/ 9 w 60"/>
                <a:gd name="T3" fmla="*/ 0 h 63"/>
                <a:gd name="T4" fmla="*/ 0 w 60"/>
                <a:gd name="T5" fmla="*/ 21 h 63"/>
                <a:gd name="T6" fmla="*/ 26 w 60"/>
                <a:gd name="T7" fmla="*/ 56 h 63"/>
                <a:gd name="T8" fmla="*/ 26 w 60"/>
                <a:gd name="T9" fmla="*/ 63 h 63"/>
                <a:gd name="T10" fmla="*/ 58 w 60"/>
                <a:gd name="T11" fmla="*/ 57 h 63"/>
                <a:gd name="T12" fmla="*/ 60 w 60"/>
                <a:gd name="T13" fmla="*/ 56 h 63"/>
                <a:gd name="T14" fmla="*/ 60 w 60"/>
                <a:gd name="T15" fmla="*/ 56 h 63"/>
                <a:gd name="T16" fmla="*/ 60 w 60"/>
                <a:gd name="T17" fmla="*/ 31 h 63"/>
                <a:gd name="T18" fmla="*/ 29 w 60"/>
                <a:gd name="T19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63">
                  <a:moveTo>
                    <a:pt x="2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9" y="8"/>
                    <a:pt x="5" y="16"/>
                    <a:pt x="0" y="21"/>
                  </a:cubicBezTo>
                  <a:cubicBezTo>
                    <a:pt x="15" y="25"/>
                    <a:pt x="26" y="39"/>
                    <a:pt x="26" y="56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46" y="63"/>
                    <a:pt x="58" y="57"/>
                    <a:pt x="58" y="57"/>
                  </a:cubicBezTo>
                  <a:cubicBezTo>
                    <a:pt x="60" y="56"/>
                    <a:pt x="60" y="56"/>
                    <a:pt x="60" y="56"/>
                  </a:cubicBezTo>
                  <a:cubicBezTo>
                    <a:pt x="60" y="56"/>
                    <a:pt x="60" y="56"/>
                    <a:pt x="60" y="56"/>
                  </a:cubicBezTo>
                  <a:cubicBezTo>
                    <a:pt x="60" y="31"/>
                    <a:pt x="60" y="31"/>
                    <a:pt x="60" y="31"/>
                  </a:cubicBezTo>
                  <a:cubicBezTo>
                    <a:pt x="60" y="14"/>
                    <a:pt x="46" y="0"/>
                    <a:pt x="29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68" name="Freeform 60"/>
            <p:cNvSpPr>
              <a:spLocks/>
            </p:cNvSpPr>
            <p:nvPr/>
          </p:nvSpPr>
          <p:spPr bwMode="auto">
            <a:xfrm>
              <a:off x="11744326" y="1416051"/>
              <a:ext cx="307975" cy="236538"/>
            </a:xfrm>
            <a:custGeom>
              <a:avLst/>
              <a:gdLst>
                <a:gd name="T0" fmla="*/ 51 w 82"/>
                <a:gd name="T1" fmla="*/ 0 h 63"/>
                <a:gd name="T2" fmla="*/ 31 w 82"/>
                <a:gd name="T3" fmla="*/ 0 h 63"/>
                <a:gd name="T4" fmla="*/ 0 w 82"/>
                <a:gd name="T5" fmla="*/ 31 h 63"/>
                <a:gd name="T6" fmla="*/ 0 w 82"/>
                <a:gd name="T7" fmla="*/ 56 h 63"/>
                <a:gd name="T8" fmla="*/ 0 w 82"/>
                <a:gd name="T9" fmla="*/ 56 h 63"/>
                <a:gd name="T10" fmla="*/ 2 w 82"/>
                <a:gd name="T11" fmla="*/ 57 h 63"/>
                <a:gd name="T12" fmla="*/ 44 w 82"/>
                <a:gd name="T13" fmla="*/ 63 h 63"/>
                <a:gd name="T14" fmla="*/ 81 w 82"/>
                <a:gd name="T15" fmla="*/ 57 h 63"/>
                <a:gd name="T16" fmla="*/ 82 w 82"/>
                <a:gd name="T17" fmla="*/ 56 h 63"/>
                <a:gd name="T18" fmla="*/ 82 w 82"/>
                <a:gd name="T19" fmla="*/ 56 h 63"/>
                <a:gd name="T20" fmla="*/ 82 w 82"/>
                <a:gd name="T21" fmla="*/ 31 h 63"/>
                <a:gd name="T22" fmla="*/ 51 w 82"/>
                <a:gd name="T23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2" h="63">
                  <a:moveTo>
                    <a:pt x="51" y="0"/>
                  </a:moveTo>
                  <a:cubicBezTo>
                    <a:pt x="31" y="0"/>
                    <a:pt x="31" y="0"/>
                    <a:pt x="31" y="0"/>
                  </a:cubicBezTo>
                  <a:cubicBezTo>
                    <a:pt x="14" y="0"/>
                    <a:pt x="0" y="14"/>
                    <a:pt x="0" y="31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2" y="57"/>
                    <a:pt x="2" y="57"/>
                    <a:pt x="2" y="57"/>
                  </a:cubicBezTo>
                  <a:cubicBezTo>
                    <a:pt x="18" y="62"/>
                    <a:pt x="32" y="63"/>
                    <a:pt x="44" y="63"/>
                  </a:cubicBezTo>
                  <a:cubicBezTo>
                    <a:pt x="67" y="63"/>
                    <a:pt x="80" y="57"/>
                    <a:pt x="81" y="57"/>
                  </a:cubicBezTo>
                  <a:cubicBezTo>
                    <a:pt x="82" y="56"/>
                    <a:pt x="82" y="56"/>
                    <a:pt x="82" y="56"/>
                  </a:cubicBezTo>
                  <a:cubicBezTo>
                    <a:pt x="82" y="56"/>
                    <a:pt x="82" y="56"/>
                    <a:pt x="82" y="56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2" y="14"/>
                    <a:pt x="68" y="0"/>
                    <a:pt x="51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69" name="Freeform 61"/>
            <p:cNvSpPr>
              <a:spLocks/>
            </p:cNvSpPr>
            <p:nvPr/>
          </p:nvSpPr>
          <p:spPr bwMode="auto">
            <a:xfrm>
              <a:off x="11571288" y="1322388"/>
              <a:ext cx="236538" cy="236538"/>
            </a:xfrm>
            <a:custGeom>
              <a:avLst/>
              <a:gdLst>
                <a:gd name="T0" fmla="*/ 63 w 63"/>
                <a:gd name="T1" fmla="*/ 21 h 63"/>
                <a:gd name="T2" fmla="*/ 54 w 63"/>
                <a:gd name="T3" fmla="*/ 0 h 63"/>
                <a:gd name="T4" fmla="*/ 51 w 63"/>
                <a:gd name="T5" fmla="*/ 0 h 63"/>
                <a:gd name="T6" fmla="*/ 31 w 63"/>
                <a:gd name="T7" fmla="*/ 0 h 63"/>
                <a:gd name="T8" fmla="*/ 0 w 63"/>
                <a:gd name="T9" fmla="*/ 31 h 63"/>
                <a:gd name="T10" fmla="*/ 0 w 63"/>
                <a:gd name="T11" fmla="*/ 56 h 63"/>
                <a:gd name="T12" fmla="*/ 0 w 63"/>
                <a:gd name="T13" fmla="*/ 56 h 63"/>
                <a:gd name="T14" fmla="*/ 2 w 63"/>
                <a:gd name="T15" fmla="*/ 57 h 63"/>
                <a:gd name="T16" fmla="*/ 37 w 63"/>
                <a:gd name="T17" fmla="*/ 63 h 63"/>
                <a:gd name="T18" fmla="*/ 37 w 63"/>
                <a:gd name="T19" fmla="*/ 56 h 63"/>
                <a:gd name="T20" fmla="*/ 63 w 63"/>
                <a:gd name="T21" fmla="*/ 21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3" h="63">
                  <a:moveTo>
                    <a:pt x="63" y="21"/>
                  </a:moveTo>
                  <a:cubicBezTo>
                    <a:pt x="57" y="16"/>
                    <a:pt x="54" y="8"/>
                    <a:pt x="54" y="0"/>
                  </a:cubicBezTo>
                  <a:cubicBezTo>
                    <a:pt x="53" y="0"/>
                    <a:pt x="52" y="0"/>
                    <a:pt x="51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14" y="0"/>
                    <a:pt x="0" y="14"/>
                    <a:pt x="0" y="31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2" y="57"/>
                    <a:pt x="2" y="57"/>
                    <a:pt x="2" y="57"/>
                  </a:cubicBezTo>
                  <a:cubicBezTo>
                    <a:pt x="15" y="61"/>
                    <a:pt x="26" y="63"/>
                    <a:pt x="37" y="63"/>
                  </a:cubicBezTo>
                  <a:cubicBezTo>
                    <a:pt x="37" y="56"/>
                    <a:pt x="37" y="56"/>
                    <a:pt x="37" y="56"/>
                  </a:cubicBezTo>
                  <a:cubicBezTo>
                    <a:pt x="37" y="39"/>
                    <a:pt x="48" y="25"/>
                    <a:pt x="63" y="21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1770" name="그룹 1769"/>
          <p:cNvGrpSpPr/>
          <p:nvPr/>
        </p:nvGrpSpPr>
        <p:grpSpPr>
          <a:xfrm>
            <a:off x="6574837" y="1673557"/>
            <a:ext cx="366401" cy="330479"/>
            <a:chOff x="10629900" y="1079500"/>
            <a:chExt cx="728663" cy="657225"/>
          </a:xfrm>
        </p:grpSpPr>
        <p:sp>
          <p:nvSpPr>
            <p:cNvPr id="1771" name="Rectangle 7"/>
            <p:cNvSpPr>
              <a:spLocks noChangeArrowheads="1"/>
            </p:cNvSpPr>
            <p:nvPr/>
          </p:nvSpPr>
          <p:spPr bwMode="auto">
            <a:xfrm>
              <a:off x="10682288" y="1143000"/>
              <a:ext cx="623888" cy="412750"/>
            </a:xfrm>
            <a:prstGeom prst="rect">
              <a:avLst/>
            </a:pr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72" name="Freeform 8"/>
            <p:cNvSpPr>
              <a:spLocks noEditPoints="1"/>
            </p:cNvSpPr>
            <p:nvPr/>
          </p:nvSpPr>
          <p:spPr bwMode="auto">
            <a:xfrm>
              <a:off x="10629900" y="1079500"/>
              <a:ext cx="728663" cy="552450"/>
            </a:xfrm>
            <a:custGeom>
              <a:avLst/>
              <a:gdLst>
                <a:gd name="T0" fmla="*/ 182 w 194"/>
                <a:gd name="T1" fmla="*/ 0 h 147"/>
                <a:gd name="T2" fmla="*/ 11 w 194"/>
                <a:gd name="T3" fmla="*/ 0 h 147"/>
                <a:gd name="T4" fmla="*/ 0 w 194"/>
                <a:gd name="T5" fmla="*/ 12 h 147"/>
                <a:gd name="T6" fmla="*/ 0 w 194"/>
                <a:gd name="T7" fmla="*/ 135 h 147"/>
                <a:gd name="T8" fmla="*/ 11 w 194"/>
                <a:gd name="T9" fmla="*/ 147 h 147"/>
                <a:gd name="T10" fmla="*/ 182 w 194"/>
                <a:gd name="T11" fmla="*/ 147 h 147"/>
                <a:gd name="T12" fmla="*/ 194 w 194"/>
                <a:gd name="T13" fmla="*/ 135 h 147"/>
                <a:gd name="T14" fmla="*/ 194 w 194"/>
                <a:gd name="T15" fmla="*/ 12 h 147"/>
                <a:gd name="T16" fmla="*/ 182 w 194"/>
                <a:gd name="T17" fmla="*/ 0 h 147"/>
                <a:gd name="T18" fmla="*/ 184 w 194"/>
                <a:gd name="T19" fmla="*/ 131 h 147"/>
                <a:gd name="T20" fmla="*/ 10 w 194"/>
                <a:gd name="T21" fmla="*/ 131 h 147"/>
                <a:gd name="T22" fmla="*/ 10 w 194"/>
                <a:gd name="T23" fmla="*/ 13 h 147"/>
                <a:gd name="T24" fmla="*/ 184 w 194"/>
                <a:gd name="T25" fmla="*/ 13 h 147"/>
                <a:gd name="T26" fmla="*/ 184 w 194"/>
                <a:gd name="T27" fmla="*/ 131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94" h="147">
                  <a:moveTo>
                    <a:pt x="182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6"/>
                    <a:pt x="0" y="12"/>
                  </a:cubicBezTo>
                  <a:cubicBezTo>
                    <a:pt x="0" y="135"/>
                    <a:pt x="0" y="135"/>
                    <a:pt x="0" y="135"/>
                  </a:cubicBezTo>
                  <a:cubicBezTo>
                    <a:pt x="0" y="142"/>
                    <a:pt x="5" y="147"/>
                    <a:pt x="11" y="147"/>
                  </a:cubicBezTo>
                  <a:cubicBezTo>
                    <a:pt x="182" y="147"/>
                    <a:pt x="182" y="147"/>
                    <a:pt x="182" y="147"/>
                  </a:cubicBezTo>
                  <a:cubicBezTo>
                    <a:pt x="189" y="147"/>
                    <a:pt x="194" y="142"/>
                    <a:pt x="194" y="135"/>
                  </a:cubicBezTo>
                  <a:cubicBezTo>
                    <a:pt x="194" y="12"/>
                    <a:pt x="194" y="12"/>
                    <a:pt x="194" y="12"/>
                  </a:cubicBezTo>
                  <a:cubicBezTo>
                    <a:pt x="194" y="6"/>
                    <a:pt x="189" y="0"/>
                    <a:pt x="182" y="0"/>
                  </a:cubicBezTo>
                  <a:close/>
                  <a:moveTo>
                    <a:pt x="184" y="131"/>
                  </a:moveTo>
                  <a:cubicBezTo>
                    <a:pt x="10" y="131"/>
                    <a:pt x="10" y="131"/>
                    <a:pt x="10" y="131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84" y="13"/>
                    <a:pt x="184" y="13"/>
                    <a:pt x="184" y="13"/>
                  </a:cubicBezTo>
                  <a:lnTo>
                    <a:pt x="184" y="131"/>
                  </a:ln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73" name="Freeform 9"/>
            <p:cNvSpPr>
              <a:spLocks/>
            </p:cNvSpPr>
            <p:nvPr/>
          </p:nvSpPr>
          <p:spPr bwMode="auto">
            <a:xfrm>
              <a:off x="10825163" y="1654175"/>
              <a:ext cx="334963" cy="82550"/>
            </a:xfrm>
            <a:custGeom>
              <a:avLst/>
              <a:gdLst>
                <a:gd name="T0" fmla="*/ 54 w 211"/>
                <a:gd name="T1" fmla="*/ 0 h 52"/>
                <a:gd name="T2" fmla="*/ 0 w 211"/>
                <a:gd name="T3" fmla="*/ 52 h 52"/>
                <a:gd name="T4" fmla="*/ 211 w 211"/>
                <a:gd name="T5" fmla="*/ 52 h 52"/>
                <a:gd name="T6" fmla="*/ 159 w 211"/>
                <a:gd name="T7" fmla="*/ 0 h 52"/>
                <a:gd name="T8" fmla="*/ 54 w 211"/>
                <a:gd name="T9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1" h="52">
                  <a:moveTo>
                    <a:pt x="54" y="0"/>
                  </a:moveTo>
                  <a:lnTo>
                    <a:pt x="0" y="52"/>
                  </a:lnTo>
                  <a:lnTo>
                    <a:pt x="211" y="52"/>
                  </a:lnTo>
                  <a:lnTo>
                    <a:pt x="159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1774" name="그룹 1773"/>
          <p:cNvGrpSpPr/>
          <p:nvPr/>
        </p:nvGrpSpPr>
        <p:grpSpPr>
          <a:xfrm>
            <a:off x="7568806" y="1297554"/>
            <a:ext cx="495552" cy="409105"/>
            <a:chOff x="11571288" y="1119188"/>
            <a:chExt cx="646113" cy="533401"/>
          </a:xfrm>
        </p:grpSpPr>
        <p:sp>
          <p:nvSpPr>
            <p:cNvPr id="1775" name="Oval 56"/>
            <p:cNvSpPr>
              <a:spLocks noChangeArrowheads="1"/>
            </p:cNvSpPr>
            <p:nvPr/>
          </p:nvSpPr>
          <p:spPr bwMode="auto">
            <a:xfrm>
              <a:off x="11807826" y="1212851"/>
              <a:ext cx="180975" cy="180975"/>
            </a:xfrm>
            <a:prstGeom prst="ellipse">
              <a:avLst/>
            </a:pr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76" name="Freeform 57"/>
            <p:cNvSpPr>
              <a:spLocks/>
            </p:cNvSpPr>
            <p:nvPr/>
          </p:nvSpPr>
          <p:spPr bwMode="auto">
            <a:xfrm>
              <a:off x="11649076" y="1119188"/>
              <a:ext cx="180975" cy="179388"/>
            </a:xfrm>
            <a:custGeom>
              <a:avLst/>
              <a:gdLst>
                <a:gd name="T0" fmla="*/ 24 w 48"/>
                <a:gd name="T1" fmla="*/ 48 h 48"/>
                <a:gd name="T2" fmla="*/ 37 w 48"/>
                <a:gd name="T3" fmla="*/ 45 h 48"/>
                <a:gd name="T4" fmla="*/ 48 w 48"/>
                <a:gd name="T5" fmla="*/ 26 h 48"/>
                <a:gd name="T6" fmla="*/ 48 w 48"/>
                <a:gd name="T7" fmla="*/ 24 h 48"/>
                <a:gd name="T8" fmla="*/ 24 w 48"/>
                <a:gd name="T9" fmla="*/ 0 h 48"/>
                <a:gd name="T10" fmla="*/ 0 w 48"/>
                <a:gd name="T11" fmla="*/ 24 h 48"/>
                <a:gd name="T12" fmla="*/ 24 w 48"/>
                <a:gd name="T13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48">
                  <a:moveTo>
                    <a:pt x="24" y="48"/>
                  </a:moveTo>
                  <a:cubicBezTo>
                    <a:pt x="29" y="48"/>
                    <a:pt x="33" y="47"/>
                    <a:pt x="37" y="45"/>
                  </a:cubicBezTo>
                  <a:cubicBezTo>
                    <a:pt x="38" y="37"/>
                    <a:pt x="42" y="30"/>
                    <a:pt x="48" y="26"/>
                  </a:cubicBezTo>
                  <a:cubicBezTo>
                    <a:pt x="48" y="25"/>
                    <a:pt x="48" y="25"/>
                    <a:pt x="48" y="24"/>
                  </a:cubicBezTo>
                  <a:cubicBezTo>
                    <a:pt x="48" y="11"/>
                    <a:pt x="37" y="0"/>
                    <a:pt x="24" y="0"/>
                  </a:cubicBezTo>
                  <a:cubicBezTo>
                    <a:pt x="11" y="0"/>
                    <a:pt x="0" y="11"/>
                    <a:pt x="0" y="24"/>
                  </a:cubicBezTo>
                  <a:cubicBezTo>
                    <a:pt x="0" y="38"/>
                    <a:pt x="11" y="48"/>
                    <a:pt x="24" y="48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77" name="Freeform 58"/>
            <p:cNvSpPr>
              <a:spLocks/>
            </p:cNvSpPr>
            <p:nvPr/>
          </p:nvSpPr>
          <p:spPr bwMode="auto">
            <a:xfrm>
              <a:off x="11958638" y="1119188"/>
              <a:ext cx="179388" cy="179388"/>
            </a:xfrm>
            <a:custGeom>
              <a:avLst/>
              <a:gdLst>
                <a:gd name="T0" fmla="*/ 14 w 48"/>
                <a:gd name="T1" fmla="*/ 46 h 48"/>
                <a:gd name="T2" fmla="*/ 24 w 48"/>
                <a:gd name="T3" fmla="*/ 48 h 48"/>
                <a:gd name="T4" fmla="*/ 48 w 48"/>
                <a:gd name="T5" fmla="*/ 24 h 48"/>
                <a:gd name="T6" fmla="*/ 24 w 48"/>
                <a:gd name="T7" fmla="*/ 0 h 48"/>
                <a:gd name="T8" fmla="*/ 0 w 48"/>
                <a:gd name="T9" fmla="*/ 24 h 48"/>
                <a:gd name="T10" fmla="*/ 14 w 48"/>
                <a:gd name="T11" fmla="*/ 46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8" h="48">
                  <a:moveTo>
                    <a:pt x="14" y="46"/>
                  </a:moveTo>
                  <a:cubicBezTo>
                    <a:pt x="17" y="48"/>
                    <a:pt x="20" y="48"/>
                    <a:pt x="24" y="48"/>
                  </a:cubicBezTo>
                  <a:cubicBezTo>
                    <a:pt x="37" y="48"/>
                    <a:pt x="48" y="38"/>
                    <a:pt x="48" y="24"/>
                  </a:cubicBezTo>
                  <a:cubicBezTo>
                    <a:pt x="48" y="11"/>
                    <a:pt x="37" y="0"/>
                    <a:pt x="24" y="0"/>
                  </a:cubicBezTo>
                  <a:cubicBezTo>
                    <a:pt x="11" y="0"/>
                    <a:pt x="0" y="11"/>
                    <a:pt x="0" y="24"/>
                  </a:cubicBezTo>
                  <a:cubicBezTo>
                    <a:pt x="8" y="29"/>
                    <a:pt x="13" y="37"/>
                    <a:pt x="14" y="46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78" name="Freeform 59"/>
            <p:cNvSpPr>
              <a:spLocks/>
            </p:cNvSpPr>
            <p:nvPr/>
          </p:nvSpPr>
          <p:spPr bwMode="auto">
            <a:xfrm>
              <a:off x="11991976" y="1322388"/>
              <a:ext cx="225425" cy="236538"/>
            </a:xfrm>
            <a:custGeom>
              <a:avLst/>
              <a:gdLst>
                <a:gd name="T0" fmla="*/ 29 w 60"/>
                <a:gd name="T1" fmla="*/ 0 h 63"/>
                <a:gd name="T2" fmla="*/ 9 w 60"/>
                <a:gd name="T3" fmla="*/ 0 h 63"/>
                <a:gd name="T4" fmla="*/ 0 w 60"/>
                <a:gd name="T5" fmla="*/ 21 h 63"/>
                <a:gd name="T6" fmla="*/ 26 w 60"/>
                <a:gd name="T7" fmla="*/ 56 h 63"/>
                <a:gd name="T8" fmla="*/ 26 w 60"/>
                <a:gd name="T9" fmla="*/ 63 h 63"/>
                <a:gd name="T10" fmla="*/ 58 w 60"/>
                <a:gd name="T11" fmla="*/ 57 h 63"/>
                <a:gd name="T12" fmla="*/ 60 w 60"/>
                <a:gd name="T13" fmla="*/ 56 h 63"/>
                <a:gd name="T14" fmla="*/ 60 w 60"/>
                <a:gd name="T15" fmla="*/ 56 h 63"/>
                <a:gd name="T16" fmla="*/ 60 w 60"/>
                <a:gd name="T17" fmla="*/ 31 h 63"/>
                <a:gd name="T18" fmla="*/ 29 w 60"/>
                <a:gd name="T19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63">
                  <a:moveTo>
                    <a:pt x="2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9" y="8"/>
                    <a:pt x="5" y="16"/>
                    <a:pt x="0" y="21"/>
                  </a:cubicBezTo>
                  <a:cubicBezTo>
                    <a:pt x="15" y="25"/>
                    <a:pt x="26" y="39"/>
                    <a:pt x="26" y="56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46" y="63"/>
                    <a:pt x="58" y="57"/>
                    <a:pt x="58" y="57"/>
                  </a:cubicBezTo>
                  <a:cubicBezTo>
                    <a:pt x="60" y="56"/>
                    <a:pt x="60" y="56"/>
                    <a:pt x="60" y="56"/>
                  </a:cubicBezTo>
                  <a:cubicBezTo>
                    <a:pt x="60" y="56"/>
                    <a:pt x="60" y="56"/>
                    <a:pt x="60" y="56"/>
                  </a:cubicBezTo>
                  <a:cubicBezTo>
                    <a:pt x="60" y="31"/>
                    <a:pt x="60" y="31"/>
                    <a:pt x="60" y="31"/>
                  </a:cubicBezTo>
                  <a:cubicBezTo>
                    <a:pt x="60" y="14"/>
                    <a:pt x="46" y="0"/>
                    <a:pt x="29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79" name="Freeform 60"/>
            <p:cNvSpPr>
              <a:spLocks/>
            </p:cNvSpPr>
            <p:nvPr/>
          </p:nvSpPr>
          <p:spPr bwMode="auto">
            <a:xfrm>
              <a:off x="11744326" y="1416051"/>
              <a:ext cx="307975" cy="236538"/>
            </a:xfrm>
            <a:custGeom>
              <a:avLst/>
              <a:gdLst>
                <a:gd name="T0" fmla="*/ 51 w 82"/>
                <a:gd name="T1" fmla="*/ 0 h 63"/>
                <a:gd name="T2" fmla="*/ 31 w 82"/>
                <a:gd name="T3" fmla="*/ 0 h 63"/>
                <a:gd name="T4" fmla="*/ 0 w 82"/>
                <a:gd name="T5" fmla="*/ 31 h 63"/>
                <a:gd name="T6" fmla="*/ 0 w 82"/>
                <a:gd name="T7" fmla="*/ 56 h 63"/>
                <a:gd name="T8" fmla="*/ 0 w 82"/>
                <a:gd name="T9" fmla="*/ 56 h 63"/>
                <a:gd name="T10" fmla="*/ 2 w 82"/>
                <a:gd name="T11" fmla="*/ 57 h 63"/>
                <a:gd name="T12" fmla="*/ 44 w 82"/>
                <a:gd name="T13" fmla="*/ 63 h 63"/>
                <a:gd name="T14" fmla="*/ 81 w 82"/>
                <a:gd name="T15" fmla="*/ 57 h 63"/>
                <a:gd name="T16" fmla="*/ 82 w 82"/>
                <a:gd name="T17" fmla="*/ 56 h 63"/>
                <a:gd name="T18" fmla="*/ 82 w 82"/>
                <a:gd name="T19" fmla="*/ 56 h 63"/>
                <a:gd name="T20" fmla="*/ 82 w 82"/>
                <a:gd name="T21" fmla="*/ 31 h 63"/>
                <a:gd name="T22" fmla="*/ 51 w 82"/>
                <a:gd name="T23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2" h="63">
                  <a:moveTo>
                    <a:pt x="51" y="0"/>
                  </a:moveTo>
                  <a:cubicBezTo>
                    <a:pt x="31" y="0"/>
                    <a:pt x="31" y="0"/>
                    <a:pt x="31" y="0"/>
                  </a:cubicBezTo>
                  <a:cubicBezTo>
                    <a:pt x="14" y="0"/>
                    <a:pt x="0" y="14"/>
                    <a:pt x="0" y="31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2" y="57"/>
                    <a:pt x="2" y="57"/>
                    <a:pt x="2" y="57"/>
                  </a:cubicBezTo>
                  <a:cubicBezTo>
                    <a:pt x="18" y="62"/>
                    <a:pt x="32" y="63"/>
                    <a:pt x="44" y="63"/>
                  </a:cubicBezTo>
                  <a:cubicBezTo>
                    <a:pt x="67" y="63"/>
                    <a:pt x="80" y="57"/>
                    <a:pt x="81" y="57"/>
                  </a:cubicBezTo>
                  <a:cubicBezTo>
                    <a:pt x="82" y="56"/>
                    <a:pt x="82" y="56"/>
                    <a:pt x="82" y="56"/>
                  </a:cubicBezTo>
                  <a:cubicBezTo>
                    <a:pt x="82" y="56"/>
                    <a:pt x="82" y="56"/>
                    <a:pt x="82" y="56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2" y="14"/>
                    <a:pt x="68" y="0"/>
                    <a:pt x="51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80" name="Freeform 61"/>
            <p:cNvSpPr>
              <a:spLocks/>
            </p:cNvSpPr>
            <p:nvPr/>
          </p:nvSpPr>
          <p:spPr bwMode="auto">
            <a:xfrm>
              <a:off x="11571288" y="1322388"/>
              <a:ext cx="236538" cy="236538"/>
            </a:xfrm>
            <a:custGeom>
              <a:avLst/>
              <a:gdLst>
                <a:gd name="T0" fmla="*/ 63 w 63"/>
                <a:gd name="T1" fmla="*/ 21 h 63"/>
                <a:gd name="T2" fmla="*/ 54 w 63"/>
                <a:gd name="T3" fmla="*/ 0 h 63"/>
                <a:gd name="T4" fmla="*/ 51 w 63"/>
                <a:gd name="T5" fmla="*/ 0 h 63"/>
                <a:gd name="T6" fmla="*/ 31 w 63"/>
                <a:gd name="T7" fmla="*/ 0 h 63"/>
                <a:gd name="T8" fmla="*/ 0 w 63"/>
                <a:gd name="T9" fmla="*/ 31 h 63"/>
                <a:gd name="T10" fmla="*/ 0 w 63"/>
                <a:gd name="T11" fmla="*/ 56 h 63"/>
                <a:gd name="T12" fmla="*/ 0 w 63"/>
                <a:gd name="T13" fmla="*/ 56 h 63"/>
                <a:gd name="T14" fmla="*/ 2 w 63"/>
                <a:gd name="T15" fmla="*/ 57 h 63"/>
                <a:gd name="T16" fmla="*/ 37 w 63"/>
                <a:gd name="T17" fmla="*/ 63 h 63"/>
                <a:gd name="T18" fmla="*/ 37 w 63"/>
                <a:gd name="T19" fmla="*/ 56 h 63"/>
                <a:gd name="T20" fmla="*/ 63 w 63"/>
                <a:gd name="T21" fmla="*/ 21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3" h="63">
                  <a:moveTo>
                    <a:pt x="63" y="21"/>
                  </a:moveTo>
                  <a:cubicBezTo>
                    <a:pt x="57" y="16"/>
                    <a:pt x="54" y="8"/>
                    <a:pt x="54" y="0"/>
                  </a:cubicBezTo>
                  <a:cubicBezTo>
                    <a:pt x="53" y="0"/>
                    <a:pt x="52" y="0"/>
                    <a:pt x="51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14" y="0"/>
                    <a:pt x="0" y="14"/>
                    <a:pt x="0" y="31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2" y="57"/>
                    <a:pt x="2" y="57"/>
                    <a:pt x="2" y="57"/>
                  </a:cubicBezTo>
                  <a:cubicBezTo>
                    <a:pt x="15" y="61"/>
                    <a:pt x="26" y="63"/>
                    <a:pt x="37" y="63"/>
                  </a:cubicBezTo>
                  <a:cubicBezTo>
                    <a:pt x="37" y="56"/>
                    <a:pt x="37" y="56"/>
                    <a:pt x="37" y="56"/>
                  </a:cubicBezTo>
                  <a:cubicBezTo>
                    <a:pt x="37" y="39"/>
                    <a:pt x="48" y="25"/>
                    <a:pt x="63" y="21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1781" name="그룹 1780"/>
          <p:cNvGrpSpPr/>
          <p:nvPr/>
        </p:nvGrpSpPr>
        <p:grpSpPr>
          <a:xfrm>
            <a:off x="8076131" y="1668972"/>
            <a:ext cx="366401" cy="330479"/>
            <a:chOff x="10629900" y="1079500"/>
            <a:chExt cx="728663" cy="657225"/>
          </a:xfrm>
        </p:grpSpPr>
        <p:sp>
          <p:nvSpPr>
            <p:cNvPr id="1782" name="Rectangle 7"/>
            <p:cNvSpPr>
              <a:spLocks noChangeArrowheads="1"/>
            </p:cNvSpPr>
            <p:nvPr/>
          </p:nvSpPr>
          <p:spPr bwMode="auto">
            <a:xfrm>
              <a:off x="10682288" y="1143000"/>
              <a:ext cx="623888" cy="412750"/>
            </a:xfrm>
            <a:prstGeom prst="rect">
              <a:avLst/>
            </a:pr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83" name="Freeform 8"/>
            <p:cNvSpPr>
              <a:spLocks noEditPoints="1"/>
            </p:cNvSpPr>
            <p:nvPr/>
          </p:nvSpPr>
          <p:spPr bwMode="auto">
            <a:xfrm>
              <a:off x="10629900" y="1079500"/>
              <a:ext cx="728663" cy="552450"/>
            </a:xfrm>
            <a:custGeom>
              <a:avLst/>
              <a:gdLst>
                <a:gd name="T0" fmla="*/ 182 w 194"/>
                <a:gd name="T1" fmla="*/ 0 h 147"/>
                <a:gd name="T2" fmla="*/ 11 w 194"/>
                <a:gd name="T3" fmla="*/ 0 h 147"/>
                <a:gd name="T4" fmla="*/ 0 w 194"/>
                <a:gd name="T5" fmla="*/ 12 h 147"/>
                <a:gd name="T6" fmla="*/ 0 w 194"/>
                <a:gd name="T7" fmla="*/ 135 h 147"/>
                <a:gd name="T8" fmla="*/ 11 w 194"/>
                <a:gd name="T9" fmla="*/ 147 h 147"/>
                <a:gd name="T10" fmla="*/ 182 w 194"/>
                <a:gd name="T11" fmla="*/ 147 h 147"/>
                <a:gd name="T12" fmla="*/ 194 w 194"/>
                <a:gd name="T13" fmla="*/ 135 h 147"/>
                <a:gd name="T14" fmla="*/ 194 w 194"/>
                <a:gd name="T15" fmla="*/ 12 h 147"/>
                <a:gd name="T16" fmla="*/ 182 w 194"/>
                <a:gd name="T17" fmla="*/ 0 h 147"/>
                <a:gd name="T18" fmla="*/ 184 w 194"/>
                <a:gd name="T19" fmla="*/ 131 h 147"/>
                <a:gd name="T20" fmla="*/ 10 w 194"/>
                <a:gd name="T21" fmla="*/ 131 h 147"/>
                <a:gd name="T22" fmla="*/ 10 w 194"/>
                <a:gd name="T23" fmla="*/ 13 h 147"/>
                <a:gd name="T24" fmla="*/ 184 w 194"/>
                <a:gd name="T25" fmla="*/ 13 h 147"/>
                <a:gd name="T26" fmla="*/ 184 w 194"/>
                <a:gd name="T27" fmla="*/ 131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94" h="147">
                  <a:moveTo>
                    <a:pt x="182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6"/>
                    <a:pt x="0" y="12"/>
                  </a:cubicBezTo>
                  <a:cubicBezTo>
                    <a:pt x="0" y="135"/>
                    <a:pt x="0" y="135"/>
                    <a:pt x="0" y="135"/>
                  </a:cubicBezTo>
                  <a:cubicBezTo>
                    <a:pt x="0" y="142"/>
                    <a:pt x="5" y="147"/>
                    <a:pt x="11" y="147"/>
                  </a:cubicBezTo>
                  <a:cubicBezTo>
                    <a:pt x="182" y="147"/>
                    <a:pt x="182" y="147"/>
                    <a:pt x="182" y="147"/>
                  </a:cubicBezTo>
                  <a:cubicBezTo>
                    <a:pt x="189" y="147"/>
                    <a:pt x="194" y="142"/>
                    <a:pt x="194" y="135"/>
                  </a:cubicBezTo>
                  <a:cubicBezTo>
                    <a:pt x="194" y="12"/>
                    <a:pt x="194" y="12"/>
                    <a:pt x="194" y="12"/>
                  </a:cubicBezTo>
                  <a:cubicBezTo>
                    <a:pt x="194" y="6"/>
                    <a:pt x="189" y="0"/>
                    <a:pt x="182" y="0"/>
                  </a:cubicBezTo>
                  <a:close/>
                  <a:moveTo>
                    <a:pt x="184" y="131"/>
                  </a:moveTo>
                  <a:cubicBezTo>
                    <a:pt x="10" y="131"/>
                    <a:pt x="10" y="131"/>
                    <a:pt x="10" y="131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84" y="13"/>
                    <a:pt x="184" y="13"/>
                    <a:pt x="184" y="13"/>
                  </a:cubicBezTo>
                  <a:lnTo>
                    <a:pt x="184" y="131"/>
                  </a:ln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84" name="Freeform 9"/>
            <p:cNvSpPr>
              <a:spLocks/>
            </p:cNvSpPr>
            <p:nvPr/>
          </p:nvSpPr>
          <p:spPr bwMode="auto">
            <a:xfrm>
              <a:off x="10825163" y="1654175"/>
              <a:ext cx="334963" cy="82550"/>
            </a:xfrm>
            <a:custGeom>
              <a:avLst/>
              <a:gdLst>
                <a:gd name="T0" fmla="*/ 54 w 211"/>
                <a:gd name="T1" fmla="*/ 0 h 52"/>
                <a:gd name="T2" fmla="*/ 0 w 211"/>
                <a:gd name="T3" fmla="*/ 52 h 52"/>
                <a:gd name="T4" fmla="*/ 211 w 211"/>
                <a:gd name="T5" fmla="*/ 52 h 52"/>
                <a:gd name="T6" fmla="*/ 159 w 211"/>
                <a:gd name="T7" fmla="*/ 0 h 52"/>
                <a:gd name="T8" fmla="*/ 54 w 211"/>
                <a:gd name="T9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1" h="52">
                  <a:moveTo>
                    <a:pt x="54" y="0"/>
                  </a:moveTo>
                  <a:lnTo>
                    <a:pt x="0" y="52"/>
                  </a:lnTo>
                  <a:lnTo>
                    <a:pt x="211" y="52"/>
                  </a:lnTo>
                  <a:lnTo>
                    <a:pt x="159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1807" name="그룹 1806"/>
          <p:cNvGrpSpPr/>
          <p:nvPr/>
        </p:nvGrpSpPr>
        <p:grpSpPr>
          <a:xfrm>
            <a:off x="9821366" y="1310497"/>
            <a:ext cx="495552" cy="409105"/>
            <a:chOff x="11571288" y="1119188"/>
            <a:chExt cx="646113" cy="533401"/>
          </a:xfrm>
        </p:grpSpPr>
        <p:sp>
          <p:nvSpPr>
            <p:cNvPr id="1808" name="Oval 56"/>
            <p:cNvSpPr>
              <a:spLocks noChangeArrowheads="1"/>
            </p:cNvSpPr>
            <p:nvPr/>
          </p:nvSpPr>
          <p:spPr bwMode="auto">
            <a:xfrm>
              <a:off x="11807826" y="1212851"/>
              <a:ext cx="180975" cy="180975"/>
            </a:xfrm>
            <a:prstGeom prst="ellipse">
              <a:avLst/>
            </a:pr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09" name="Freeform 57"/>
            <p:cNvSpPr>
              <a:spLocks/>
            </p:cNvSpPr>
            <p:nvPr/>
          </p:nvSpPr>
          <p:spPr bwMode="auto">
            <a:xfrm>
              <a:off x="11649076" y="1119188"/>
              <a:ext cx="180975" cy="179388"/>
            </a:xfrm>
            <a:custGeom>
              <a:avLst/>
              <a:gdLst>
                <a:gd name="T0" fmla="*/ 24 w 48"/>
                <a:gd name="T1" fmla="*/ 48 h 48"/>
                <a:gd name="T2" fmla="*/ 37 w 48"/>
                <a:gd name="T3" fmla="*/ 45 h 48"/>
                <a:gd name="T4" fmla="*/ 48 w 48"/>
                <a:gd name="T5" fmla="*/ 26 h 48"/>
                <a:gd name="T6" fmla="*/ 48 w 48"/>
                <a:gd name="T7" fmla="*/ 24 h 48"/>
                <a:gd name="T8" fmla="*/ 24 w 48"/>
                <a:gd name="T9" fmla="*/ 0 h 48"/>
                <a:gd name="T10" fmla="*/ 0 w 48"/>
                <a:gd name="T11" fmla="*/ 24 h 48"/>
                <a:gd name="T12" fmla="*/ 24 w 48"/>
                <a:gd name="T13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48">
                  <a:moveTo>
                    <a:pt x="24" y="48"/>
                  </a:moveTo>
                  <a:cubicBezTo>
                    <a:pt x="29" y="48"/>
                    <a:pt x="33" y="47"/>
                    <a:pt x="37" y="45"/>
                  </a:cubicBezTo>
                  <a:cubicBezTo>
                    <a:pt x="38" y="37"/>
                    <a:pt x="42" y="30"/>
                    <a:pt x="48" y="26"/>
                  </a:cubicBezTo>
                  <a:cubicBezTo>
                    <a:pt x="48" y="25"/>
                    <a:pt x="48" y="25"/>
                    <a:pt x="48" y="24"/>
                  </a:cubicBezTo>
                  <a:cubicBezTo>
                    <a:pt x="48" y="11"/>
                    <a:pt x="37" y="0"/>
                    <a:pt x="24" y="0"/>
                  </a:cubicBezTo>
                  <a:cubicBezTo>
                    <a:pt x="11" y="0"/>
                    <a:pt x="0" y="11"/>
                    <a:pt x="0" y="24"/>
                  </a:cubicBezTo>
                  <a:cubicBezTo>
                    <a:pt x="0" y="38"/>
                    <a:pt x="11" y="48"/>
                    <a:pt x="24" y="48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10" name="Freeform 58"/>
            <p:cNvSpPr>
              <a:spLocks/>
            </p:cNvSpPr>
            <p:nvPr/>
          </p:nvSpPr>
          <p:spPr bwMode="auto">
            <a:xfrm>
              <a:off x="11958638" y="1119188"/>
              <a:ext cx="179388" cy="179388"/>
            </a:xfrm>
            <a:custGeom>
              <a:avLst/>
              <a:gdLst>
                <a:gd name="T0" fmla="*/ 14 w 48"/>
                <a:gd name="T1" fmla="*/ 46 h 48"/>
                <a:gd name="T2" fmla="*/ 24 w 48"/>
                <a:gd name="T3" fmla="*/ 48 h 48"/>
                <a:gd name="T4" fmla="*/ 48 w 48"/>
                <a:gd name="T5" fmla="*/ 24 h 48"/>
                <a:gd name="T6" fmla="*/ 24 w 48"/>
                <a:gd name="T7" fmla="*/ 0 h 48"/>
                <a:gd name="T8" fmla="*/ 0 w 48"/>
                <a:gd name="T9" fmla="*/ 24 h 48"/>
                <a:gd name="T10" fmla="*/ 14 w 48"/>
                <a:gd name="T11" fmla="*/ 46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8" h="48">
                  <a:moveTo>
                    <a:pt x="14" y="46"/>
                  </a:moveTo>
                  <a:cubicBezTo>
                    <a:pt x="17" y="48"/>
                    <a:pt x="20" y="48"/>
                    <a:pt x="24" y="48"/>
                  </a:cubicBezTo>
                  <a:cubicBezTo>
                    <a:pt x="37" y="48"/>
                    <a:pt x="48" y="38"/>
                    <a:pt x="48" y="24"/>
                  </a:cubicBezTo>
                  <a:cubicBezTo>
                    <a:pt x="48" y="11"/>
                    <a:pt x="37" y="0"/>
                    <a:pt x="24" y="0"/>
                  </a:cubicBezTo>
                  <a:cubicBezTo>
                    <a:pt x="11" y="0"/>
                    <a:pt x="0" y="11"/>
                    <a:pt x="0" y="24"/>
                  </a:cubicBezTo>
                  <a:cubicBezTo>
                    <a:pt x="8" y="29"/>
                    <a:pt x="13" y="37"/>
                    <a:pt x="14" y="46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11" name="Freeform 59"/>
            <p:cNvSpPr>
              <a:spLocks/>
            </p:cNvSpPr>
            <p:nvPr/>
          </p:nvSpPr>
          <p:spPr bwMode="auto">
            <a:xfrm>
              <a:off x="11991976" y="1322388"/>
              <a:ext cx="225425" cy="236538"/>
            </a:xfrm>
            <a:custGeom>
              <a:avLst/>
              <a:gdLst>
                <a:gd name="T0" fmla="*/ 29 w 60"/>
                <a:gd name="T1" fmla="*/ 0 h 63"/>
                <a:gd name="T2" fmla="*/ 9 w 60"/>
                <a:gd name="T3" fmla="*/ 0 h 63"/>
                <a:gd name="T4" fmla="*/ 0 w 60"/>
                <a:gd name="T5" fmla="*/ 21 h 63"/>
                <a:gd name="T6" fmla="*/ 26 w 60"/>
                <a:gd name="T7" fmla="*/ 56 h 63"/>
                <a:gd name="T8" fmla="*/ 26 w 60"/>
                <a:gd name="T9" fmla="*/ 63 h 63"/>
                <a:gd name="T10" fmla="*/ 58 w 60"/>
                <a:gd name="T11" fmla="*/ 57 h 63"/>
                <a:gd name="T12" fmla="*/ 60 w 60"/>
                <a:gd name="T13" fmla="*/ 56 h 63"/>
                <a:gd name="T14" fmla="*/ 60 w 60"/>
                <a:gd name="T15" fmla="*/ 56 h 63"/>
                <a:gd name="T16" fmla="*/ 60 w 60"/>
                <a:gd name="T17" fmla="*/ 31 h 63"/>
                <a:gd name="T18" fmla="*/ 29 w 60"/>
                <a:gd name="T19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63">
                  <a:moveTo>
                    <a:pt x="2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9" y="8"/>
                    <a:pt x="5" y="16"/>
                    <a:pt x="0" y="21"/>
                  </a:cubicBezTo>
                  <a:cubicBezTo>
                    <a:pt x="15" y="25"/>
                    <a:pt x="26" y="39"/>
                    <a:pt x="26" y="56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46" y="63"/>
                    <a:pt x="58" y="57"/>
                    <a:pt x="58" y="57"/>
                  </a:cubicBezTo>
                  <a:cubicBezTo>
                    <a:pt x="60" y="56"/>
                    <a:pt x="60" y="56"/>
                    <a:pt x="60" y="56"/>
                  </a:cubicBezTo>
                  <a:cubicBezTo>
                    <a:pt x="60" y="56"/>
                    <a:pt x="60" y="56"/>
                    <a:pt x="60" y="56"/>
                  </a:cubicBezTo>
                  <a:cubicBezTo>
                    <a:pt x="60" y="31"/>
                    <a:pt x="60" y="31"/>
                    <a:pt x="60" y="31"/>
                  </a:cubicBezTo>
                  <a:cubicBezTo>
                    <a:pt x="60" y="14"/>
                    <a:pt x="46" y="0"/>
                    <a:pt x="29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12" name="Freeform 60"/>
            <p:cNvSpPr>
              <a:spLocks/>
            </p:cNvSpPr>
            <p:nvPr/>
          </p:nvSpPr>
          <p:spPr bwMode="auto">
            <a:xfrm>
              <a:off x="11744326" y="1416051"/>
              <a:ext cx="307975" cy="236538"/>
            </a:xfrm>
            <a:custGeom>
              <a:avLst/>
              <a:gdLst>
                <a:gd name="T0" fmla="*/ 51 w 82"/>
                <a:gd name="T1" fmla="*/ 0 h 63"/>
                <a:gd name="T2" fmla="*/ 31 w 82"/>
                <a:gd name="T3" fmla="*/ 0 h 63"/>
                <a:gd name="T4" fmla="*/ 0 w 82"/>
                <a:gd name="T5" fmla="*/ 31 h 63"/>
                <a:gd name="T6" fmla="*/ 0 w 82"/>
                <a:gd name="T7" fmla="*/ 56 h 63"/>
                <a:gd name="T8" fmla="*/ 0 w 82"/>
                <a:gd name="T9" fmla="*/ 56 h 63"/>
                <a:gd name="T10" fmla="*/ 2 w 82"/>
                <a:gd name="T11" fmla="*/ 57 h 63"/>
                <a:gd name="T12" fmla="*/ 44 w 82"/>
                <a:gd name="T13" fmla="*/ 63 h 63"/>
                <a:gd name="T14" fmla="*/ 81 w 82"/>
                <a:gd name="T15" fmla="*/ 57 h 63"/>
                <a:gd name="T16" fmla="*/ 82 w 82"/>
                <a:gd name="T17" fmla="*/ 56 h 63"/>
                <a:gd name="T18" fmla="*/ 82 w 82"/>
                <a:gd name="T19" fmla="*/ 56 h 63"/>
                <a:gd name="T20" fmla="*/ 82 w 82"/>
                <a:gd name="T21" fmla="*/ 31 h 63"/>
                <a:gd name="T22" fmla="*/ 51 w 82"/>
                <a:gd name="T23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2" h="63">
                  <a:moveTo>
                    <a:pt x="51" y="0"/>
                  </a:moveTo>
                  <a:cubicBezTo>
                    <a:pt x="31" y="0"/>
                    <a:pt x="31" y="0"/>
                    <a:pt x="31" y="0"/>
                  </a:cubicBezTo>
                  <a:cubicBezTo>
                    <a:pt x="14" y="0"/>
                    <a:pt x="0" y="14"/>
                    <a:pt x="0" y="31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2" y="57"/>
                    <a:pt x="2" y="57"/>
                    <a:pt x="2" y="57"/>
                  </a:cubicBezTo>
                  <a:cubicBezTo>
                    <a:pt x="18" y="62"/>
                    <a:pt x="32" y="63"/>
                    <a:pt x="44" y="63"/>
                  </a:cubicBezTo>
                  <a:cubicBezTo>
                    <a:pt x="67" y="63"/>
                    <a:pt x="80" y="57"/>
                    <a:pt x="81" y="57"/>
                  </a:cubicBezTo>
                  <a:cubicBezTo>
                    <a:pt x="82" y="56"/>
                    <a:pt x="82" y="56"/>
                    <a:pt x="82" y="56"/>
                  </a:cubicBezTo>
                  <a:cubicBezTo>
                    <a:pt x="82" y="56"/>
                    <a:pt x="82" y="56"/>
                    <a:pt x="82" y="56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2" y="14"/>
                    <a:pt x="68" y="0"/>
                    <a:pt x="51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13" name="Freeform 61"/>
            <p:cNvSpPr>
              <a:spLocks/>
            </p:cNvSpPr>
            <p:nvPr/>
          </p:nvSpPr>
          <p:spPr bwMode="auto">
            <a:xfrm>
              <a:off x="11571288" y="1322388"/>
              <a:ext cx="236538" cy="236538"/>
            </a:xfrm>
            <a:custGeom>
              <a:avLst/>
              <a:gdLst>
                <a:gd name="T0" fmla="*/ 63 w 63"/>
                <a:gd name="T1" fmla="*/ 21 h 63"/>
                <a:gd name="T2" fmla="*/ 54 w 63"/>
                <a:gd name="T3" fmla="*/ 0 h 63"/>
                <a:gd name="T4" fmla="*/ 51 w 63"/>
                <a:gd name="T5" fmla="*/ 0 h 63"/>
                <a:gd name="T6" fmla="*/ 31 w 63"/>
                <a:gd name="T7" fmla="*/ 0 h 63"/>
                <a:gd name="T8" fmla="*/ 0 w 63"/>
                <a:gd name="T9" fmla="*/ 31 h 63"/>
                <a:gd name="T10" fmla="*/ 0 w 63"/>
                <a:gd name="T11" fmla="*/ 56 h 63"/>
                <a:gd name="T12" fmla="*/ 0 w 63"/>
                <a:gd name="T13" fmla="*/ 56 h 63"/>
                <a:gd name="T14" fmla="*/ 2 w 63"/>
                <a:gd name="T15" fmla="*/ 57 h 63"/>
                <a:gd name="T16" fmla="*/ 37 w 63"/>
                <a:gd name="T17" fmla="*/ 63 h 63"/>
                <a:gd name="T18" fmla="*/ 37 w 63"/>
                <a:gd name="T19" fmla="*/ 56 h 63"/>
                <a:gd name="T20" fmla="*/ 63 w 63"/>
                <a:gd name="T21" fmla="*/ 21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3" h="63">
                  <a:moveTo>
                    <a:pt x="63" y="21"/>
                  </a:moveTo>
                  <a:cubicBezTo>
                    <a:pt x="57" y="16"/>
                    <a:pt x="54" y="8"/>
                    <a:pt x="54" y="0"/>
                  </a:cubicBezTo>
                  <a:cubicBezTo>
                    <a:pt x="53" y="0"/>
                    <a:pt x="52" y="0"/>
                    <a:pt x="51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14" y="0"/>
                    <a:pt x="0" y="14"/>
                    <a:pt x="0" y="31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2" y="57"/>
                    <a:pt x="2" y="57"/>
                    <a:pt x="2" y="57"/>
                  </a:cubicBezTo>
                  <a:cubicBezTo>
                    <a:pt x="15" y="61"/>
                    <a:pt x="26" y="63"/>
                    <a:pt x="37" y="63"/>
                  </a:cubicBezTo>
                  <a:cubicBezTo>
                    <a:pt x="37" y="56"/>
                    <a:pt x="37" y="56"/>
                    <a:pt x="37" y="56"/>
                  </a:cubicBezTo>
                  <a:cubicBezTo>
                    <a:pt x="37" y="39"/>
                    <a:pt x="48" y="25"/>
                    <a:pt x="63" y="21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1814" name="그룹 1813"/>
          <p:cNvGrpSpPr/>
          <p:nvPr/>
        </p:nvGrpSpPr>
        <p:grpSpPr>
          <a:xfrm>
            <a:off x="10328691" y="1681915"/>
            <a:ext cx="366401" cy="330479"/>
            <a:chOff x="10629900" y="1079500"/>
            <a:chExt cx="728663" cy="657225"/>
          </a:xfrm>
        </p:grpSpPr>
        <p:sp>
          <p:nvSpPr>
            <p:cNvPr id="1815" name="Rectangle 7"/>
            <p:cNvSpPr>
              <a:spLocks noChangeArrowheads="1"/>
            </p:cNvSpPr>
            <p:nvPr/>
          </p:nvSpPr>
          <p:spPr bwMode="auto">
            <a:xfrm>
              <a:off x="10682288" y="1143000"/>
              <a:ext cx="623888" cy="412750"/>
            </a:xfrm>
            <a:prstGeom prst="rect">
              <a:avLst/>
            </a:pr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16" name="Freeform 8"/>
            <p:cNvSpPr>
              <a:spLocks noEditPoints="1"/>
            </p:cNvSpPr>
            <p:nvPr/>
          </p:nvSpPr>
          <p:spPr bwMode="auto">
            <a:xfrm>
              <a:off x="10629900" y="1079500"/>
              <a:ext cx="728663" cy="552450"/>
            </a:xfrm>
            <a:custGeom>
              <a:avLst/>
              <a:gdLst>
                <a:gd name="T0" fmla="*/ 182 w 194"/>
                <a:gd name="T1" fmla="*/ 0 h 147"/>
                <a:gd name="T2" fmla="*/ 11 w 194"/>
                <a:gd name="T3" fmla="*/ 0 h 147"/>
                <a:gd name="T4" fmla="*/ 0 w 194"/>
                <a:gd name="T5" fmla="*/ 12 h 147"/>
                <a:gd name="T6" fmla="*/ 0 w 194"/>
                <a:gd name="T7" fmla="*/ 135 h 147"/>
                <a:gd name="T8" fmla="*/ 11 w 194"/>
                <a:gd name="T9" fmla="*/ 147 h 147"/>
                <a:gd name="T10" fmla="*/ 182 w 194"/>
                <a:gd name="T11" fmla="*/ 147 h 147"/>
                <a:gd name="T12" fmla="*/ 194 w 194"/>
                <a:gd name="T13" fmla="*/ 135 h 147"/>
                <a:gd name="T14" fmla="*/ 194 w 194"/>
                <a:gd name="T15" fmla="*/ 12 h 147"/>
                <a:gd name="T16" fmla="*/ 182 w 194"/>
                <a:gd name="T17" fmla="*/ 0 h 147"/>
                <a:gd name="T18" fmla="*/ 184 w 194"/>
                <a:gd name="T19" fmla="*/ 131 h 147"/>
                <a:gd name="T20" fmla="*/ 10 w 194"/>
                <a:gd name="T21" fmla="*/ 131 h 147"/>
                <a:gd name="T22" fmla="*/ 10 w 194"/>
                <a:gd name="T23" fmla="*/ 13 h 147"/>
                <a:gd name="T24" fmla="*/ 184 w 194"/>
                <a:gd name="T25" fmla="*/ 13 h 147"/>
                <a:gd name="T26" fmla="*/ 184 w 194"/>
                <a:gd name="T27" fmla="*/ 131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94" h="147">
                  <a:moveTo>
                    <a:pt x="182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6"/>
                    <a:pt x="0" y="12"/>
                  </a:cubicBezTo>
                  <a:cubicBezTo>
                    <a:pt x="0" y="135"/>
                    <a:pt x="0" y="135"/>
                    <a:pt x="0" y="135"/>
                  </a:cubicBezTo>
                  <a:cubicBezTo>
                    <a:pt x="0" y="142"/>
                    <a:pt x="5" y="147"/>
                    <a:pt x="11" y="147"/>
                  </a:cubicBezTo>
                  <a:cubicBezTo>
                    <a:pt x="182" y="147"/>
                    <a:pt x="182" y="147"/>
                    <a:pt x="182" y="147"/>
                  </a:cubicBezTo>
                  <a:cubicBezTo>
                    <a:pt x="189" y="147"/>
                    <a:pt x="194" y="142"/>
                    <a:pt x="194" y="135"/>
                  </a:cubicBezTo>
                  <a:cubicBezTo>
                    <a:pt x="194" y="12"/>
                    <a:pt x="194" y="12"/>
                    <a:pt x="194" y="12"/>
                  </a:cubicBezTo>
                  <a:cubicBezTo>
                    <a:pt x="194" y="6"/>
                    <a:pt x="189" y="0"/>
                    <a:pt x="182" y="0"/>
                  </a:cubicBezTo>
                  <a:close/>
                  <a:moveTo>
                    <a:pt x="184" y="131"/>
                  </a:moveTo>
                  <a:cubicBezTo>
                    <a:pt x="10" y="131"/>
                    <a:pt x="10" y="131"/>
                    <a:pt x="10" y="131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84" y="13"/>
                    <a:pt x="184" y="13"/>
                    <a:pt x="184" y="13"/>
                  </a:cubicBezTo>
                  <a:lnTo>
                    <a:pt x="184" y="131"/>
                  </a:ln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17" name="Freeform 9"/>
            <p:cNvSpPr>
              <a:spLocks/>
            </p:cNvSpPr>
            <p:nvPr/>
          </p:nvSpPr>
          <p:spPr bwMode="auto">
            <a:xfrm>
              <a:off x="10825163" y="1654175"/>
              <a:ext cx="334963" cy="82550"/>
            </a:xfrm>
            <a:custGeom>
              <a:avLst/>
              <a:gdLst>
                <a:gd name="T0" fmla="*/ 54 w 211"/>
                <a:gd name="T1" fmla="*/ 0 h 52"/>
                <a:gd name="T2" fmla="*/ 0 w 211"/>
                <a:gd name="T3" fmla="*/ 52 h 52"/>
                <a:gd name="T4" fmla="*/ 211 w 211"/>
                <a:gd name="T5" fmla="*/ 52 h 52"/>
                <a:gd name="T6" fmla="*/ 159 w 211"/>
                <a:gd name="T7" fmla="*/ 0 h 52"/>
                <a:gd name="T8" fmla="*/ 54 w 211"/>
                <a:gd name="T9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1" h="52">
                  <a:moveTo>
                    <a:pt x="54" y="0"/>
                  </a:moveTo>
                  <a:lnTo>
                    <a:pt x="0" y="52"/>
                  </a:lnTo>
                  <a:lnTo>
                    <a:pt x="211" y="52"/>
                  </a:lnTo>
                  <a:lnTo>
                    <a:pt x="159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452722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b="1" dirty="0" smtClean="0">
                <a:latin typeface="Noto Sans" charset="0"/>
                <a:ea typeface="Noto Sans" charset="0"/>
                <a:cs typeface="Noto Sans" charset="0"/>
              </a:rPr>
              <a:t>2. What is Kubernetes</a:t>
            </a:r>
            <a:endParaRPr lang="ko-KR" altLang="en-US" b="1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8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b="1" dirty="0" smtClean="0">
                <a:latin typeface="Noto Sans" charset="0"/>
                <a:ea typeface="Noto Sans" charset="0"/>
                <a:cs typeface="Noto Sans" charset="0"/>
              </a:rPr>
              <a:t>Copyrightⓒ2018 by </a:t>
            </a:r>
            <a:r>
              <a:rPr lang="en-US" altLang="ko-KR" b="1" dirty="0" smtClean="0"/>
              <a:t>DIGITAL</a:t>
            </a:r>
            <a:r>
              <a:rPr lang="en-US" altLang="ko-KR" b="1" dirty="0" smtClean="0">
                <a:latin typeface="Noto Sans" charset="0"/>
                <a:ea typeface="Noto Sans" charset="0"/>
                <a:cs typeface="Noto Sans" charset="0"/>
              </a:rPr>
              <a:t> LABS All rights reserved.</a:t>
            </a:r>
            <a:endParaRPr lang="ko-KR" altLang="en-US" b="1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ko-KR" b="1" dirty="0">
                <a:latin typeface="Noto Sans" charset="0"/>
                <a:ea typeface="Noto Sans" charset="0"/>
                <a:cs typeface="Noto Sans" charset="0"/>
              </a:rPr>
              <a:t>1</a:t>
            </a:r>
            <a:r>
              <a:rPr kumimoji="1" lang="en-US" altLang="ko-KR" b="1" dirty="0" smtClean="0">
                <a:latin typeface="Noto Sans" charset="0"/>
                <a:ea typeface="Noto Sans" charset="0"/>
                <a:cs typeface="Noto Sans" charset="0"/>
              </a:rPr>
              <a:t>. Container </a:t>
            </a:r>
            <a:r>
              <a:rPr kumimoji="1" lang="en-US" altLang="ko-KR" b="1" dirty="0" err="1" smtClean="0">
                <a:latin typeface="Noto Sans" charset="0"/>
                <a:ea typeface="Noto Sans" charset="0"/>
                <a:cs typeface="Noto Sans" charset="0"/>
              </a:rPr>
              <a:t>Ochestration</a:t>
            </a:r>
            <a:endParaRPr kumimoji="1" lang="ko-KR" altLang="en-US" b="1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99" name="텍스트 상자 98"/>
          <p:cNvSpPr txBox="1"/>
          <p:nvPr/>
        </p:nvSpPr>
        <p:spPr>
          <a:xfrm>
            <a:off x="8742193" y="5333508"/>
            <a:ext cx="769763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500" b="1" dirty="0" smtClean="0">
                <a:solidFill>
                  <a:srgbClr val="0064AE"/>
                </a:solidFill>
              </a:rPr>
              <a:t>.....</a:t>
            </a:r>
            <a:endParaRPr kumimoji="1" lang="ko-KR" altLang="en-US" sz="3500" b="1" dirty="0">
              <a:solidFill>
                <a:srgbClr val="0064AE"/>
              </a:solidFill>
            </a:endParaRPr>
          </a:p>
        </p:txBody>
      </p:sp>
      <p:grpSp>
        <p:nvGrpSpPr>
          <p:cNvPr id="100" name="그룹 99"/>
          <p:cNvGrpSpPr/>
          <p:nvPr/>
        </p:nvGrpSpPr>
        <p:grpSpPr>
          <a:xfrm>
            <a:off x="1301974" y="5464120"/>
            <a:ext cx="1284886" cy="655318"/>
            <a:chOff x="663616" y="5403274"/>
            <a:chExt cx="1284886" cy="655318"/>
          </a:xfrm>
        </p:grpSpPr>
        <p:sp>
          <p:nvSpPr>
            <p:cNvPr id="120" name="Freeform 132"/>
            <p:cNvSpPr>
              <a:spLocks noEditPoints="1"/>
            </p:cNvSpPr>
            <p:nvPr/>
          </p:nvSpPr>
          <p:spPr bwMode="auto">
            <a:xfrm>
              <a:off x="663925" y="5748617"/>
              <a:ext cx="1284577" cy="309975"/>
            </a:xfrm>
            <a:custGeom>
              <a:avLst/>
              <a:gdLst>
                <a:gd name="T0" fmla="*/ 186 w 194"/>
                <a:gd name="T1" fmla="*/ 0 h 47"/>
                <a:gd name="T2" fmla="*/ 8 w 194"/>
                <a:gd name="T3" fmla="*/ 0 h 47"/>
                <a:gd name="T4" fmla="*/ 0 w 194"/>
                <a:gd name="T5" fmla="*/ 8 h 47"/>
                <a:gd name="T6" fmla="*/ 0 w 194"/>
                <a:gd name="T7" fmla="*/ 39 h 47"/>
                <a:gd name="T8" fmla="*/ 8 w 194"/>
                <a:gd name="T9" fmla="*/ 47 h 47"/>
                <a:gd name="T10" fmla="*/ 186 w 194"/>
                <a:gd name="T11" fmla="*/ 47 h 47"/>
                <a:gd name="T12" fmla="*/ 194 w 194"/>
                <a:gd name="T13" fmla="*/ 39 h 47"/>
                <a:gd name="T14" fmla="*/ 194 w 194"/>
                <a:gd name="T15" fmla="*/ 8 h 47"/>
                <a:gd name="T16" fmla="*/ 186 w 194"/>
                <a:gd name="T17" fmla="*/ 0 h 47"/>
                <a:gd name="T18" fmla="*/ 26 w 194"/>
                <a:gd name="T19" fmla="*/ 33 h 47"/>
                <a:gd name="T20" fmla="*/ 22 w 194"/>
                <a:gd name="T21" fmla="*/ 37 h 47"/>
                <a:gd name="T22" fmla="*/ 18 w 194"/>
                <a:gd name="T23" fmla="*/ 33 h 47"/>
                <a:gd name="T24" fmla="*/ 18 w 194"/>
                <a:gd name="T25" fmla="*/ 14 h 47"/>
                <a:gd name="T26" fmla="*/ 22 w 194"/>
                <a:gd name="T27" fmla="*/ 10 h 47"/>
                <a:gd name="T28" fmla="*/ 26 w 194"/>
                <a:gd name="T29" fmla="*/ 14 h 47"/>
                <a:gd name="T30" fmla="*/ 26 w 194"/>
                <a:gd name="T31" fmla="*/ 33 h 47"/>
                <a:gd name="T32" fmla="*/ 48 w 194"/>
                <a:gd name="T33" fmla="*/ 33 h 47"/>
                <a:gd name="T34" fmla="*/ 44 w 194"/>
                <a:gd name="T35" fmla="*/ 37 h 47"/>
                <a:gd name="T36" fmla="*/ 40 w 194"/>
                <a:gd name="T37" fmla="*/ 33 h 47"/>
                <a:gd name="T38" fmla="*/ 40 w 194"/>
                <a:gd name="T39" fmla="*/ 14 h 47"/>
                <a:gd name="T40" fmla="*/ 44 w 194"/>
                <a:gd name="T41" fmla="*/ 10 h 47"/>
                <a:gd name="T42" fmla="*/ 48 w 194"/>
                <a:gd name="T43" fmla="*/ 14 h 47"/>
                <a:gd name="T44" fmla="*/ 48 w 194"/>
                <a:gd name="T45" fmla="*/ 33 h 47"/>
                <a:gd name="T46" fmla="*/ 69 w 194"/>
                <a:gd name="T47" fmla="*/ 33 h 47"/>
                <a:gd name="T48" fmla="*/ 65 w 194"/>
                <a:gd name="T49" fmla="*/ 37 h 47"/>
                <a:gd name="T50" fmla="*/ 61 w 194"/>
                <a:gd name="T51" fmla="*/ 33 h 47"/>
                <a:gd name="T52" fmla="*/ 61 w 194"/>
                <a:gd name="T53" fmla="*/ 14 h 47"/>
                <a:gd name="T54" fmla="*/ 65 w 194"/>
                <a:gd name="T55" fmla="*/ 10 h 47"/>
                <a:gd name="T56" fmla="*/ 69 w 194"/>
                <a:gd name="T57" fmla="*/ 14 h 47"/>
                <a:gd name="T58" fmla="*/ 69 w 194"/>
                <a:gd name="T59" fmla="*/ 33 h 47"/>
                <a:gd name="T60" fmla="*/ 136 w 194"/>
                <a:gd name="T61" fmla="*/ 31 h 47"/>
                <a:gd name="T62" fmla="*/ 128 w 194"/>
                <a:gd name="T63" fmla="*/ 23 h 47"/>
                <a:gd name="T64" fmla="*/ 136 w 194"/>
                <a:gd name="T65" fmla="*/ 16 h 47"/>
                <a:gd name="T66" fmla="*/ 143 w 194"/>
                <a:gd name="T67" fmla="*/ 23 h 47"/>
                <a:gd name="T68" fmla="*/ 136 w 194"/>
                <a:gd name="T69" fmla="*/ 31 h 47"/>
                <a:gd name="T70" fmla="*/ 163 w 194"/>
                <a:gd name="T71" fmla="*/ 31 h 47"/>
                <a:gd name="T72" fmla="*/ 156 w 194"/>
                <a:gd name="T73" fmla="*/ 23 h 47"/>
                <a:gd name="T74" fmla="*/ 163 w 194"/>
                <a:gd name="T75" fmla="*/ 16 h 47"/>
                <a:gd name="T76" fmla="*/ 170 w 194"/>
                <a:gd name="T77" fmla="*/ 23 h 47"/>
                <a:gd name="T78" fmla="*/ 163 w 194"/>
                <a:gd name="T79" fmla="*/ 31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4" h="47">
                  <a:moveTo>
                    <a:pt x="186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4"/>
                    <a:pt x="4" y="47"/>
                    <a:pt x="8" y="47"/>
                  </a:cubicBezTo>
                  <a:cubicBezTo>
                    <a:pt x="186" y="47"/>
                    <a:pt x="186" y="47"/>
                    <a:pt x="186" y="47"/>
                  </a:cubicBezTo>
                  <a:cubicBezTo>
                    <a:pt x="191" y="47"/>
                    <a:pt x="194" y="44"/>
                    <a:pt x="194" y="39"/>
                  </a:cubicBezTo>
                  <a:cubicBezTo>
                    <a:pt x="194" y="8"/>
                    <a:pt x="194" y="8"/>
                    <a:pt x="194" y="8"/>
                  </a:cubicBezTo>
                  <a:cubicBezTo>
                    <a:pt x="194" y="3"/>
                    <a:pt x="191" y="0"/>
                    <a:pt x="186" y="0"/>
                  </a:cubicBezTo>
                  <a:close/>
                  <a:moveTo>
                    <a:pt x="26" y="33"/>
                  </a:moveTo>
                  <a:cubicBezTo>
                    <a:pt x="26" y="35"/>
                    <a:pt x="24" y="37"/>
                    <a:pt x="22" y="37"/>
                  </a:cubicBezTo>
                  <a:cubicBezTo>
                    <a:pt x="20" y="37"/>
                    <a:pt x="18" y="35"/>
                    <a:pt x="18" y="33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12"/>
                    <a:pt x="20" y="10"/>
                    <a:pt x="22" y="10"/>
                  </a:cubicBezTo>
                  <a:cubicBezTo>
                    <a:pt x="24" y="10"/>
                    <a:pt x="26" y="12"/>
                    <a:pt x="26" y="14"/>
                  </a:cubicBezTo>
                  <a:lnTo>
                    <a:pt x="26" y="33"/>
                  </a:lnTo>
                  <a:close/>
                  <a:moveTo>
                    <a:pt x="48" y="33"/>
                  </a:moveTo>
                  <a:cubicBezTo>
                    <a:pt x="48" y="35"/>
                    <a:pt x="46" y="37"/>
                    <a:pt x="44" y="37"/>
                  </a:cubicBezTo>
                  <a:cubicBezTo>
                    <a:pt x="41" y="37"/>
                    <a:pt x="40" y="35"/>
                    <a:pt x="40" y="33"/>
                  </a:cubicBezTo>
                  <a:cubicBezTo>
                    <a:pt x="40" y="14"/>
                    <a:pt x="40" y="14"/>
                    <a:pt x="40" y="14"/>
                  </a:cubicBezTo>
                  <a:cubicBezTo>
                    <a:pt x="40" y="12"/>
                    <a:pt x="41" y="10"/>
                    <a:pt x="44" y="10"/>
                  </a:cubicBezTo>
                  <a:cubicBezTo>
                    <a:pt x="46" y="10"/>
                    <a:pt x="48" y="12"/>
                    <a:pt x="48" y="14"/>
                  </a:cubicBezTo>
                  <a:lnTo>
                    <a:pt x="48" y="33"/>
                  </a:lnTo>
                  <a:close/>
                  <a:moveTo>
                    <a:pt x="69" y="33"/>
                  </a:moveTo>
                  <a:cubicBezTo>
                    <a:pt x="69" y="35"/>
                    <a:pt x="67" y="37"/>
                    <a:pt x="65" y="37"/>
                  </a:cubicBezTo>
                  <a:cubicBezTo>
                    <a:pt x="63" y="37"/>
                    <a:pt x="61" y="35"/>
                    <a:pt x="61" y="33"/>
                  </a:cubicBezTo>
                  <a:cubicBezTo>
                    <a:pt x="61" y="14"/>
                    <a:pt x="61" y="14"/>
                    <a:pt x="61" y="14"/>
                  </a:cubicBezTo>
                  <a:cubicBezTo>
                    <a:pt x="61" y="12"/>
                    <a:pt x="63" y="10"/>
                    <a:pt x="65" y="10"/>
                  </a:cubicBezTo>
                  <a:cubicBezTo>
                    <a:pt x="67" y="10"/>
                    <a:pt x="69" y="12"/>
                    <a:pt x="69" y="14"/>
                  </a:cubicBezTo>
                  <a:lnTo>
                    <a:pt x="69" y="33"/>
                  </a:lnTo>
                  <a:close/>
                  <a:moveTo>
                    <a:pt x="136" y="31"/>
                  </a:moveTo>
                  <a:cubicBezTo>
                    <a:pt x="132" y="31"/>
                    <a:pt x="128" y="27"/>
                    <a:pt x="128" y="23"/>
                  </a:cubicBezTo>
                  <a:cubicBezTo>
                    <a:pt x="128" y="19"/>
                    <a:pt x="132" y="16"/>
                    <a:pt x="136" y="16"/>
                  </a:cubicBezTo>
                  <a:cubicBezTo>
                    <a:pt x="140" y="16"/>
                    <a:pt x="143" y="19"/>
                    <a:pt x="143" y="23"/>
                  </a:cubicBezTo>
                  <a:cubicBezTo>
                    <a:pt x="143" y="27"/>
                    <a:pt x="140" y="31"/>
                    <a:pt x="136" y="31"/>
                  </a:cubicBezTo>
                  <a:close/>
                  <a:moveTo>
                    <a:pt x="163" y="31"/>
                  </a:moveTo>
                  <a:cubicBezTo>
                    <a:pt x="159" y="31"/>
                    <a:pt x="156" y="27"/>
                    <a:pt x="156" y="23"/>
                  </a:cubicBezTo>
                  <a:cubicBezTo>
                    <a:pt x="156" y="19"/>
                    <a:pt x="159" y="16"/>
                    <a:pt x="163" y="16"/>
                  </a:cubicBezTo>
                  <a:cubicBezTo>
                    <a:pt x="167" y="16"/>
                    <a:pt x="170" y="19"/>
                    <a:pt x="170" y="23"/>
                  </a:cubicBezTo>
                  <a:cubicBezTo>
                    <a:pt x="170" y="27"/>
                    <a:pt x="167" y="31"/>
                    <a:pt x="163" y="31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1" name="모서리가 둥근 직사각형 120"/>
            <p:cNvSpPr/>
            <p:nvPr/>
          </p:nvSpPr>
          <p:spPr>
            <a:xfrm>
              <a:off x="663616" y="5403274"/>
              <a:ext cx="1284886" cy="313620"/>
            </a:xfrm>
            <a:prstGeom prst="roundRect">
              <a:avLst/>
            </a:prstGeom>
            <a:solidFill>
              <a:srgbClr val="0064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122" name="그림 12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492" y="5430716"/>
              <a:ext cx="341312" cy="258737"/>
            </a:xfrm>
            <a:prstGeom prst="rect">
              <a:avLst/>
            </a:prstGeom>
          </p:spPr>
        </p:pic>
      </p:grpSp>
      <p:grpSp>
        <p:nvGrpSpPr>
          <p:cNvPr id="123" name="그룹 122"/>
          <p:cNvGrpSpPr/>
          <p:nvPr/>
        </p:nvGrpSpPr>
        <p:grpSpPr>
          <a:xfrm>
            <a:off x="2817809" y="5464120"/>
            <a:ext cx="1284886" cy="655318"/>
            <a:chOff x="663616" y="5403274"/>
            <a:chExt cx="1284886" cy="655318"/>
          </a:xfrm>
        </p:grpSpPr>
        <p:sp>
          <p:nvSpPr>
            <p:cNvPr id="124" name="Freeform 132"/>
            <p:cNvSpPr>
              <a:spLocks noEditPoints="1"/>
            </p:cNvSpPr>
            <p:nvPr/>
          </p:nvSpPr>
          <p:spPr bwMode="auto">
            <a:xfrm>
              <a:off x="663925" y="5748617"/>
              <a:ext cx="1284577" cy="309975"/>
            </a:xfrm>
            <a:custGeom>
              <a:avLst/>
              <a:gdLst>
                <a:gd name="T0" fmla="*/ 186 w 194"/>
                <a:gd name="T1" fmla="*/ 0 h 47"/>
                <a:gd name="T2" fmla="*/ 8 w 194"/>
                <a:gd name="T3" fmla="*/ 0 h 47"/>
                <a:gd name="T4" fmla="*/ 0 w 194"/>
                <a:gd name="T5" fmla="*/ 8 h 47"/>
                <a:gd name="T6" fmla="*/ 0 w 194"/>
                <a:gd name="T7" fmla="*/ 39 h 47"/>
                <a:gd name="T8" fmla="*/ 8 w 194"/>
                <a:gd name="T9" fmla="*/ 47 h 47"/>
                <a:gd name="T10" fmla="*/ 186 w 194"/>
                <a:gd name="T11" fmla="*/ 47 h 47"/>
                <a:gd name="T12" fmla="*/ 194 w 194"/>
                <a:gd name="T13" fmla="*/ 39 h 47"/>
                <a:gd name="T14" fmla="*/ 194 w 194"/>
                <a:gd name="T15" fmla="*/ 8 h 47"/>
                <a:gd name="T16" fmla="*/ 186 w 194"/>
                <a:gd name="T17" fmla="*/ 0 h 47"/>
                <a:gd name="T18" fmla="*/ 26 w 194"/>
                <a:gd name="T19" fmla="*/ 33 h 47"/>
                <a:gd name="T20" fmla="*/ 22 w 194"/>
                <a:gd name="T21" fmla="*/ 37 h 47"/>
                <a:gd name="T22" fmla="*/ 18 w 194"/>
                <a:gd name="T23" fmla="*/ 33 h 47"/>
                <a:gd name="T24" fmla="*/ 18 w 194"/>
                <a:gd name="T25" fmla="*/ 14 h 47"/>
                <a:gd name="T26" fmla="*/ 22 w 194"/>
                <a:gd name="T27" fmla="*/ 10 h 47"/>
                <a:gd name="T28" fmla="*/ 26 w 194"/>
                <a:gd name="T29" fmla="*/ 14 h 47"/>
                <a:gd name="T30" fmla="*/ 26 w 194"/>
                <a:gd name="T31" fmla="*/ 33 h 47"/>
                <a:gd name="T32" fmla="*/ 48 w 194"/>
                <a:gd name="T33" fmla="*/ 33 h 47"/>
                <a:gd name="T34" fmla="*/ 44 w 194"/>
                <a:gd name="T35" fmla="*/ 37 h 47"/>
                <a:gd name="T36" fmla="*/ 40 w 194"/>
                <a:gd name="T37" fmla="*/ 33 h 47"/>
                <a:gd name="T38" fmla="*/ 40 w 194"/>
                <a:gd name="T39" fmla="*/ 14 h 47"/>
                <a:gd name="T40" fmla="*/ 44 w 194"/>
                <a:gd name="T41" fmla="*/ 10 h 47"/>
                <a:gd name="T42" fmla="*/ 48 w 194"/>
                <a:gd name="T43" fmla="*/ 14 h 47"/>
                <a:gd name="T44" fmla="*/ 48 w 194"/>
                <a:gd name="T45" fmla="*/ 33 h 47"/>
                <a:gd name="T46" fmla="*/ 69 w 194"/>
                <a:gd name="T47" fmla="*/ 33 h 47"/>
                <a:gd name="T48" fmla="*/ 65 w 194"/>
                <a:gd name="T49" fmla="*/ 37 h 47"/>
                <a:gd name="T50" fmla="*/ 61 w 194"/>
                <a:gd name="T51" fmla="*/ 33 h 47"/>
                <a:gd name="T52" fmla="*/ 61 w 194"/>
                <a:gd name="T53" fmla="*/ 14 h 47"/>
                <a:gd name="T54" fmla="*/ 65 w 194"/>
                <a:gd name="T55" fmla="*/ 10 h 47"/>
                <a:gd name="T56" fmla="*/ 69 w 194"/>
                <a:gd name="T57" fmla="*/ 14 h 47"/>
                <a:gd name="T58" fmla="*/ 69 w 194"/>
                <a:gd name="T59" fmla="*/ 33 h 47"/>
                <a:gd name="T60" fmla="*/ 136 w 194"/>
                <a:gd name="T61" fmla="*/ 31 h 47"/>
                <a:gd name="T62" fmla="*/ 128 w 194"/>
                <a:gd name="T63" fmla="*/ 23 h 47"/>
                <a:gd name="T64" fmla="*/ 136 w 194"/>
                <a:gd name="T65" fmla="*/ 16 h 47"/>
                <a:gd name="T66" fmla="*/ 143 w 194"/>
                <a:gd name="T67" fmla="*/ 23 h 47"/>
                <a:gd name="T68" fmla="*/ 136 w 194"/>
                <a:gd name="T69" fmla="*/ 31 h 47"/>
                <a:gd name="T70" fmla="*/ 163 w 194"/>
                <a:gd name="T71" fmla="*/ 31 h 47"/>
                <a:gd name="T72" fmla="*/ 156 w 194"/>
                <a:gd name="T73" fmla="*/ 23 h 47"/>
                <a:gd name="T74" fmla="*/ 163 w 194"/>
                <a:gd name="T75" fmla="*/ 16 h 47"/>
                <a:gd name="T76" fmla="*/ 170 w 194"/>
                <a:gd name="T77" fmla="*/ 23 h 47"/>
                <a:gd name="T78" fmla="*/ 163 w 194"/>
                <a:gd name="T79" fmla="*/ 31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4" h="47">
                  <a:moveTo>
                    <a:pt x="186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4"/>
                    <a:pt x="4" y="47"/>
                    <a:pt x="8" y="47"/>
                  </a:cubicBezTo>
                  <a:cubicBezTo>
                    <a:pt x="186" y="47"/>
                    <a:pt x="186" y="47"/>
                    <a:pt x="186" y="47"/>
                  </a:cubicBezTo>
                  <a:cubicBezTo>
                    <a:pt x="191" y="47"/>
                    <a:pt x="194" y="44"/>
                    <a:pt x="194" y="39"/>
                  </a:cubicBezTo>
                  <a:cubicBezTo>
                    <a:pt x="194" y="8"/>
                    <a:pt x="194" y="8"/>
                    <a:pt x="194" y="8"/>
                  </a:cubicBezTo>
                  <a:cubicBezTo>
                    <a:pt x="194" y="3"/>
                    <a:pt x="191" y="0"/>
                    <a:pt x="186" y="0"/>
                  </a:cubicBezTo>
                  <a:close/>
                  <a:moveTo>
                    <a:pt x="26" y="33"/>
                  </a:moveTo>
                  <a:cubicBezTo>
                    <a:pt x="26" y="35"/>
                    <a:pt x="24" y="37"/>
                    <a:pt x="22" y="37"/>
                  </a:cubicBezTo>
                  <a:cubicBezTo>
                    <a:pt x="20" y="37"/>
                    <a:pt x="18" y="35"/>
                    <a:pt x="18" y="33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12"/>
                    <a:pt x="20" y="10"/>
                    <a:pt x="22" y="10"/>
                  </a:cubicBezTo>
                  <a:cubicBezTo>
                    <a:pt x="24" y="10"/>
                    <a:pt x="26" y="12"/>
                    <a:pt x="26" y="14"/>
                  </a:cubicBezTo>
                  <a:lnTo>
                    <a:pt x="26" y="33"/>
                  </a:lnTo>
                  <a:close/>
                  <a:moveTo>
                    <a:pt x="48" y="33"/>
                  </a:moveTo>
                  <a:cubicBezTo>
                    <a:pt x="48" y="35"/>
                    <a:pt x="46" y="37"/>
                    <a:pt x="44" y="37"/>
                  </a:cubicBezTo>
                  <a:cubicBezTo>
                    <a:pt x="41" y="37"/>
                    <a:pt x="40" y="35"/>
                    <a:pt x="40" y="33"/>
                  </a:cubicBezTo>
                  <a:cubicBezTo>
                    <a:pt x="40" y="14"/>
                    <a:pt x="40" y="14"/>
                    <a:pt x="40" y="14"/>
                  </a:cubicBezTo>
                  <a:cubicBezTo>
                    <a:pt x="40" y="12"/>
                    <a:pt x="41" y="10"/>
                    <a:pt x="44" y="10"/>
                  </a:cubicBezTo>
                  <a:cubicBezTo>
                    <a:pt x="46" y="10"/>
                    <a:pt x="48" y="12"/>
                    <a:pt x="48" y="14"/>
                  </a:cubicBezTo>
                  <a:lnTo>
                    <a:pt x="48" y="33"/>
                  </a:lnTo>
                  <a:close/>
                  <a:moveTo>
                    <a:pt x="69" y="33"/>
                  </a:moveTo>
                  <a:cubicBezTo>
                    <a:pt x="69" y="35"/>
                    <a:pt x="67" y="37"/>
                    <a:pt x="65" y="37"/>
                  </a:cubicBezTo>
                  <a:cubicBezTo>
                    <a:pt x="63" y="37"/>
                    <a:pt x="61" y="35"/>
                    <a:pt x="61" y="33"/>
                  </a:cubicBezTo>
                  <a:cubicBezTo>
                    <a:pt x="61" y="14"/>
                    <a:pt x="61" y="14"/>
                    <a:pt x="61" y="14"/>
                  </a:cubicBezTo>
                  <a:cubicBezTo>
                    <a:pt x="61" y="12"/>
                    <a:pt x="63" y="10"/>
                    <a:pt x="65" y="10"/>
                  </a:cubicBezTo>
                  <a:cubicBezTo>
                    <a:pt x="67" y="10"/>
                    <a:pt x="69" y="12"/>
                    <a:pt x="69" y="14"/>
                  </a:cubicBezTo>
                  <a:lnTo>
                    <a:pt x="69" y="33"/>
                  </a:lnTo>
                  <a:close/>
                  <a:moveTo>
                    <a:pt x="136" y="31"/>
                  </a:moveTo>
                  <a:cubicBezTo>
                    <a:pt x="132" y="31"/>
                    <a:pt x="128" y="27"/>
                    <a:pt x="128" y="23"/>
                  </a:cubicBezTo>
                  <a:cubicBezTo>
                    <a:pt x="128" y="19"/>
                    <a:pt x="132" y="16"/>
                    <a:pt x="136" y="16"/>
                  </a:cubicBezTo>
                  <a:cubicBezTo>
                    <a:pt x="140" y="16"/>
                    <a:pt x="143" y="19"/>
                    <a:pt x="143" y="23"/>
                  </a:cubicBezTo>
                  <a:cubicBezTo>
                    <a:pt x="143" y="27"/>
                    <a:pt x="140" y="31"/>
                    <a:pt x="136" y="31"/>
                  </a:cubicBezTo>
                  <a:close/>
                  <a:moveTo>
                    <a:pt x="163" y="31"/>
                  </a:moveTo>
                  <a:cubicBezTo>
                    <a:pt x="159" y="31"/>
                    <a:pt x="156" y="27"/>
                    <a:pt x="156" y="23"/>
                  </a:cubicBezTo>
                  <a:cubicBezTo>
                    <a:pt x="156" y="19"/>
                    <a:pt x="159" y="16"/>
                    <a:pt x="163" y="16"/>
                  </a:cubicBezTo>
                  <a:cubicBezTo>
                    <a:pt x="167" y="16"/>
                    <a:pt x="170" y="19"/>
                    <a:pt x="170" y="23"/>
                  </a:cubicBezTo>
                  <a:cubicBezTo>
                    <a:pt x="170" y="27"/>
                    <a:pt x="167" y="31"/>
                    <a:pt x="163" y="31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5" name="모서리가 둥근 직사각형 124"/>
            <p:cNvSpPr/>
            <p:nvPr/>
          </p:nvSpPr>
          <p:spPr>
            <a:xfrm>
              <a:off x="663616" y="5403274"/>
              <a:ext cx="1284886" cy="313620"/>
            </a:xfrm>
            <a:prstGeom prst="roundRect">
              <a:avLst/>
            </a:prstGeom>
            <a:solidFill>
              <a:srgbClr val="0064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126" name="그림 12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492" y="5430716"/>
              <a:ext cx="341312" cy="258737"/>
            </a:xfrm>
            <a:prstGeom prst="rect">
              <a:avLst/>
            </a:prstGeom>
          </p:spPr>
        </p:pic>
      </p:grpSp>
      <p:grpSp>
        <p:nvGrpSpPr>
          <p:cNvPr id="127" name="그룹 126"/>
          <p:cNvGrpSpPr/>
          <p:nvPr/>
        </p:nvGrpSpPr>
        <p:grpSpPr>
          <a:xfrm>
            <a:off x="4333644" y="5464120"/>
            <a:ext cx="1284886" cy="655318"/>
            <a:chOff x="663616" y="5403274"/>
            <a:chExt cx="1284886" cy="655318"/>
          </a:xfrm>
        </p:grpSpPr>
        <p:sp>
          <p:nvSpPr>
            <p:cNvPr id="128" name="Freeform 132"/>
            <p:cNvSpPr>
              <a:spLocks noEditPoints="1"/>
            </p:cNvSpPr>
            <p:nvPr/>
          </p:nvSpPr>
          <p:spPr bwMode="auto">
            <a:xfrm>
              <a:off x="663925" y="5748617"/>
              <a:ext cx="1284577" cy="309975"/>
            </a:xfrm>
            <a:custGeom>
              <a:avLst/>
              <a:gdLst>
                <a:gd name="T0" fmla="*/ 186 w 194"/>
                <a:gd name="T1" fmla="*/ 0 h 47"/>
                <a:gd name="T2" fmla="*/ 8 w 194"/>
                <a:gd name="T3" fmla="*/ 0 h 47"/>
                <a:gd name="T4" fmla="*/ 0 w 194"/>
                <a:gd name="T5" fmla="*/ 8 h 47"/>
                <a:gd name="T6" fmla="*/ 0 w 194"/>
                <a:gd name="T7" fmla="*/ 39 h 47"/>
                <a:gd name="T8" fmla="*/ 8 w 194"/>
                <a:gd name="T9" fmla="*/ 47 h 47"/>
                <a:gd name="T10" fmla="*/ 186 w 194"/>
                <a:gd name="T11" fmla="*/ 47 h 47"/>
                <a:gd name="T12" fmla="*/ 194 w 194"/>
                <a:gd name="T13" fmla="*/ 39 h 47"/>
                <a:gd name="T14" fmla="*/ 194 w 194"/>
                <a:gd name="T15" fmla="*/ 8 h 47"/>
                <a:gd name="T16" fmla="*/ 186 w 194"/>
                <a:gd name="T17" fmla="*/ 0 h 47"/>
                <a:gd name="T18" fmla="*/ 26 w 194"/>
                <a:gd name="T19" fmla="*/ 33 h 47"/>
                <a:gd name="T20" fmla="*/ 22 w 194"/>
                <a:gd name="T21" fmla="*/ 37 h 47"/>
                <a:gd name="T22" fmla="*/ 18 w 194"/>
                <a:gd name="T23" fmla="*/ 33 h 47"/>
                <a:gd name="T24" fmla="*/ 18 w 194"/>
                <a:gd name="T25" fmla="*/ 14 h 47"/>
                <a:gd name="T26" fmla="*/ 22 w 194"/>
                <a:gd name="T27" fmla="*/ 10 h 47"/>
                <a:gd name="T28" fmla="*/ 26 w 194"/>
                <a:gd name="T29" fmla="*/ 14 h 47"/>
                <a:gd name="T30" fmla="*/ 26 w 194"/>
                <a:gd name="T31" fmla="*/ 33 h 47"/>
                <a:gd name="T32" fmla="*/ 48 w 194"/>
                <a:gd name="T33" fmla="*/ 33 h 47"/>
                <a:gd name="T34" fmla="*/ 44 w 194"/>
                <a:gd name="T35" fmla="*/ 37 h 47"/>
                <a:gd name="T36" fmla="*/ 40 w 194"/>
                <a:gd name="T37" fmla="*/ 33 h 47"/>
                <a:gd name="T38" fmla="*/ 40 w 194"/>
                <a:gd name="T39" fmla="*/ 14 h 47"/>
                <a:gd name="T40" fmla="*/ 44 w 194"/>
                <a:gd name="T41" fmla="*/ 10 h 47"/>
                <a:gd name="T42" fmla="*/ 48 w 194"/>
                <a:gd name="T43" fmla="*/ 14 h 47"/>
                <a:gd name="T44" fmla="*/ 48 w 194"/>
                <a:gd name="T45" fmla="*/ 33 h 47"/>
                <a:gd name="T46" fmla="*/ 69 w 194"/>
                <a:gd name="T47" fmla="*/ 33 h 47"/>
                <a:gd name="T48" fmla="*/ 65 w 194"/>
                <a:gd name="T49" fmla="*/ 37 h 47"/>
                <a:gd name="T50" fmla="*/ 61 w 194"/>
                <a:gd name="T51" fmla="*/ 33 h 47"/>
                <a:gd name="T52" fmla="*/ 61 w 194"/>
                <a:gd name="T53" fmla="*/ 14 h 47"/>
                <a:gd name="T54" fmla="*/ 65 w 194"/>
                <a:gd name="T55" fmla="*/ 10 h 47"/>
                <a:gd name="T56" fmla="*/ 69 w 194"/>
                <a:gd name="T57" fmla="*/ 14 h 47"/>
                <a:gd name="T58" fmla="*/ 69 w 194"/>
                <a:gd name="T59" fmla="*/ 33 h 47"/>
                <a:gd name="T60" fmla="*/ 136 w 194"/>
                <a:gd name="T61" fmla="*/ 31 h 47"/>
                <a:gd name="T62" fmla="*/ 128 w 194"/>
                <a:gd name="T63" fmla="*/ 23 h 47"/>
                <a:gd name="T64" fmla="*/ 136 w 194"/>
                <a:gd name="T65" fmla="*/ 16 h 47"/>
                <a:gd name="T66" fmla="*/ 143 w 194"/>
                <a:gd name="T67" fmla="*/ 23 h 47"/>
                <a:gd name="T68" fmla="*/ 136 w 194"/>
                <a:gd name="T69" fmla="*/ 31 h 47"/>
                <a:gd name="T70" fmla="*/ 163 w 194"/>
                <a:gd name="T71" fmla="*/ 31 h 47"/>
                <a:gd name="T72" fmla="*/ 156 w 194"/>
                <a:gd name="T73" fmla="*/ 23 h 47"/>
                <a:gd name="T74" fmla="*/ 163 w 194"/>
                <a:gd name="T75" fmla="*/ 16 h 47"/>
                <a:gd name="T76" fmla="*/ 170 w 194"/>
                <a:gd name="T77" fmla="*/ 23 h 47"/>
                <a:gd name="T78" fmla="*/ 163 w 194"/>
                <a:gd name="T79" fmla="*/ 31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4" h="47">
                  <a:moveTo>
                    <a:pt x="186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4"/>
                    <a:pt x="4" y="47"/>
                    <a:pt x="8" y="47"/>
                  </a:cubicBezTo>
                  <a:cubicBezTo>
                    <a:pt x="186" y="47"/>
                    <a:pt x="186" y="47"/>
                    <a:pt x="186" y="47"/>
                  </a:cubicBezTo>
                  <a:cubicBezTo>
                    <a:pt x="191" y="47"/>
                    <a:pt x="194" y="44"/>
                    <a:pt x="194" y="39"/>
                  </a:cubicBezTo>
                  <a:cubicBezTo>
                    <a:pt x="194" y="8"/>
                    <a:pt x="194" y="8"/>
                    <a:pt x="194" y="8"/>
                  </a:cubicBezTo>
                  <a:cubicBezTo>
                    <a:pt x="194" y="3"/>
                    <a:pt x="191" y="0"/>
                    <a:pt x="186" y="0"/>
                  </a:cubicBezTo>
                  <a:close/>
                  <a:moveTo>
                    <a:pt x="26" y="33"/>
                  </a:moveTo>
                  <a:cubicBezTo>
                    <a:pt x="26" y="35"/>
                    <a:pt x="24" y="37"/>
                    <a:pt x="22" y="37"/>
                  </a:cubicBezTo>
                  <a:cubicBezTo>
                    <a:pt x="20" y="37"/>
                    <a:pt x="18" y="35"/>
                    <a:pt x="18" y="33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12"/>
                    <a:pt x="20" y="10"/>
                    <a:pt x="22" y="10"/>
                  </a:cubicBezTo>
                  <a:cubicBezTo>
                    <a:pt x="24" y="10"/>
                    <a:pt x="26" y="12"/>
                    <a:pt x="26" y="14"/>
                  </a:cubicBezTo>
                  <a:lnTo>
                    <a:pt x="26" y="33"/>
                  </a:lnTo>
                  <a:close/>
                  <a:moveTo>
                    <a:pt x="48" y="33"/>
                  </a:moveTo>
                  <a:cubicBezTo>
                    <a:pt x="48" y="35"/>
                    <a:pt x="46" y="37"/>
                    <a:pt x="44" y="37"/>
                  </a:cubicBezTo>
                  <a:cubicBezTo>
                    <a:pt x="41" y="37"/>
                    <a:pt x="40" y="35"/>
                    <a:pt x="40" y="33"/>
                  </a:cubicBezTo>
                  <a:cubicBezTo>
                    <a:pt x="40" y="14"/>
                    <a:pt x="40" y="14"/>
                    <a:pt x="40" y="14"/>
                  </a:cubicBezTo>
                  <a:cubicBezTo>
                    <a:pt x="40" y="12"/>
                    <a:pt x="41" y="10"/>
                    <a:pt x="44" y="10"/>
                  </a:cubicBezTo>
                  <a:cubicBezTo>
                    <a:pt x="46" y="10"/>
                    <a:pt x="48" y="12"/>
                    <a:pt x="48" y="14"/>
                  </a:cubicBezTo>
                  <a:lnTo>
                    <a:pt x="48" y="33"/>
                  </a:lnTo>
                  <a:close/>
                  <a:moveTo>
                    <a:pt x="69" y="33"/>
                  </a:moveTo>
                  <a:cubicBezTo>
                    <a:pt x="69" y="35"/>
                    <a:pt x="67" y="37"/>
                    <a:pt x="65" y="37"/>
                  </a:cubicBezTo>
                  <a:cubicBezTo>
                    <a:pt x="63" y="37"/>
                    <a:pt x="61" y="35"/>
                    <a:pt x="61" y="33"/>
                  </a:cubicBezTo>
                  <a:cubicBezTo>
                    <a:pt x="61" y="14"/>
                    <a:pt x="61" y="14"/>
                    <a:pt x="61" y="14"/>
                  </a:cubicBezTo>
                  <a:cubicBezTo>
                    <a:pt x="61" y="12"/>
                    <a:pt x="63" y="10"/>
                    <a:pt x="65" y="10"/>
                  </a:cubicBezTo>
                  <a:cubicBezTo>
                    <a:pt x="67" y="10"/>
                    <a:pt x="69" y="12"/>
                    <a:pt x="69" y="14"/>
                  </a:cubicBezTo>
                  <a:lnTo>
                    <a:pt x="69" y="33"/>
                  </a:lnTo>
                  <a:close/>
                  <a:moveTo>
                    <a:pt x="136" y="31"/>
                  </a:moveTo>
                  <a:cubicBezTo>
                    <a:pt x="132" y="31"/>
                    <a:pt x="128" y="27"/>
                    <a:pt x="128" y="23"/>
                  </a:cubicBezTo>
                  <a:cubicBezTo>
                    <a:pt x="128" y="19"/>
                    <a:pt x="132" y="16"/>
                    <a:pt x="136" y="16"/>
                  </a:cubicBezTo>
                  <a:cubicBezTo>
                    <a:pt x="140" y="16"/>
                    <a:pt x="143" y="19"/>
                    <a:pt x="143" y="23"/>
                  </a:cubicBezTo>
                  <a:cubicBezTo>
                    <a:pt x="143" y="27"/>
                    <a:pt x="140" y="31"/>
                    <a:pt x="136" y="31"/>
                  </a:cubicBezTo>
                  <a:close/>
                  <a:moveTo>
                    <a:pt x="163" y="31"/>
                  </a:moveTo>
                  <a:cubicBezTo>
                    <a:pt x="159" y="31"/>
                    <a:pt x="156" y="27"/>
                    <a:pt x="156" y="23"/>
                  </a:cubicBezTo>
                  <a:cubicBezTo>
                    <a:pt x="156" y="19"/>
                    <a:pt x="159" y="16"/>
                    <a:pt x="163" y="16"/>
                  </a:cubicBezTo>
                  <a:cubicBezTo>
                    <a:pt x="167" y="16"/>
                    <a:pt x="170" y="19"/>
                    <a:pt x="170" y="23"/>
                  </a:cubicBezTo>
                  <a:cubicBezTo>
                    <a:pt x="170" y="27"/>
                    <a:pt x="167" y="31"/>
                    <a:pt x="163" y="31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9" name="모서리가 둥근 직사각형 128"/>
            <p:cNvSpPr/>
            <p:nvPr/>
          </p:nvSpPr>
          <p:spPr>
            <a:xfrm>
              <a:off x="663616" y="5403274"/>
              <a:ext cx="1284886" cy="313620"/>
            </a:xfrm>
            <a:prstGeom prst="roundRect">
              <a:avLst/>
            </a:prstGeom>
            <a:solidFill>
              <a:srgbClr val="0064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130" name="그림 12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492" y="5430716"/>
              <a:ext cx="341312" cy="258737"/>
            </a:xfrm>
            <a:prstGeom prst="rect">
              <a:avLst/>
            </a:prstGeom>
          </p:spPr>
        </p:pic>
      </p:grpSp>
      <p:grpSp>
        <p:nvGrpSpPr>
          <p:cNvPr id="131" name="그룹 130"/>
          <p:cNvGrpSpPr/>
          <p:nvPr/>
        </p:nvGrpSpPr>
        <p:grpSpPr>
          <a:xfrm>
            <a:off x="5849479" y="5464120"/>
            <a:ext cx="1284886" cy="655318"/>
            <a:chOff x="663616" y="5403274"/>
            <a:chExt cx="1284886" cy="655318"/>
          </a:xfrm>
        </p:grpSpPr>
        <p:sp>
          <p:nvSpPr>
            <p:cNvPr id="132" name="Freeform 132"/>
            <p:cNvSpPr>
              <a:spLocks noEditPoints="1"/>
            </p:cNvSpPr>
            <p:nvPr/>
          </p:nvSpPr>
          <p:spPr bwMode="auto">
            <a:xfrm>
              <a:off x="663925" y="5748617"/>
              <a:ext cx="1284577" cy="309975"/>
            </a:xfrm>
            <a:custGeom>
              <a:avLst/>
              <a:gdLst>
                <a:gd name="T0" fmla="*/ 186 w 194"/>
                <a:gd name="T1" fmla="*/ 0 h 47"/>
                <a:gd name="T2" fmla="*/ 8 w 194"/>
                <a:gd name="T3" fmla="*/ 0 h 47"/>
                <a:gd name="T4" fmla="*/ 0 w 194"/>
                <a:gd name="T5" fmla="*/ 8 h 47"/>
                <a:gd name="T6" fmla="*/ 0 w 194"/>
                <a:gd name="T7" fmla="*/ 39 h 47"/>
                <a:gd name="T8" fmla="*/ 8 w 194"/>
                <a:gd name="T9" fmla="*/ 47 h 47"/>
                <a:gd name="T10" fmla="*/ 186 w 194"/>
                <a:gd name="T11" fmla="*/ 47 h 47"/>
                <a:gd name="T12" fmla="*/ 194 w 194"/>
                <a:gd name="T13" fmla="*/ 39 h 47"/>
                <a:gd name="T14" fmla="*/ 194 w 194"/>
                <a:gd name="T15" fmla="*/ 8 h 47"/>
                <a:gd name="T16" fmla="*/ 186 w 194"/>
                <a:gd name="T17" fmla="*/ 0 h 47"/>
                <a:gd name="T18" fmla="*/ 26 w 194"/>
                <a:gd name="T19" fmla="*/ 33 h 47"/>
                <a:gd name="T20" fmla="*/ 22 w 194"/>
                <a:gd name="T21" fmla="*/ 37 h 47"/>
                <a:gd name="T22" fmla="*/ 18 w 194"/>
                <a:gd name="T23" fmla="*/ 33 h 47"/>
                <a:gd name="T24" fmla="*/ 18 w 194"/>
                <a:gd name="T25" fmla="*/ 14 h 47"/>
                <a:gd name="T26" fmla="*/ 22 w 194"/>
                <a:gd name="T27" fmla="*/ 10 h 47"/>
                <a:gd name="T28" fmla="*/ 26 w 194"/>
                <a:gd name="T29" fmla="*/ 14 h 47"/>
                <a:gd name="T30" fmla="*/ 26 w 194"/>
                <a:gd name="T31" fmla="*/ 33 h 47"/>
                <a:gd name="T32" fmla="*/ 48 w 194"/>
                <a:gd name="T33" fmla="*/ 33 h 47"/>
                <a:gd name="T34" fmla="*/ 44 w 194"/>
                <a:gd name="T35" fmla="*/ 37 h 47"/>
                <a:gd name="T36" fmla="*/ 40 w 194"/>
                <a:gd name="T37" fmla="*/ 33 h 47"/>
                <a:gd name="T38" fmla="*/ 40 w 194"/>
                <a:gd name="T39" fmla="*/ 14 h 47"/>
                <a:gd name="T40" fmla="*/ 44 w 194"/>
                <a:gd name="T41" fmla="*/ 10 h 47"/>
                <a:gd name="T42" fmla="*/ 48 w 194"/>
                <a:gd name="T43" fmla="*/ 14 h 47"/>
                <a:gd name="T44" fmla="*/ 48 w 194"/>
                <a:gd name="T45" fmla="*/ 33 h 47"/>
                <a:gd name="T46" fmla="*/ 69 w 194"/>
                <a:gd name="T47" fmla="*/ 33 h 47"/>
                <a:gd name="T48" fmla="*/ 65 w 194"/>
                <a:gd name="T49" fmla="*/ 37 h 47"/>
                <a:gd name="T50" fmla="*/ 61 w 194"/>
                <a:gd name="T51" fmla="*/ 33 h 47"/>
                <a:gd name="T52" fmla="*/ 61 w 194"/>
                <a:gd name="T53" fmla="*/ 14 h 47"/>
                <a:gd name="T54" fmla="*/ 65 w 194"/>
                <a:gd name="T55" fmla="*/ 10 h 47"/>
                <a:gd name="T56" fmla="*/ 69 w 194"/>
                <a:gd name="T57" fmla="*/ 14 h 47"/>
                <a:gd name="T58" fmla="*/ 69 w 194"/>
                <a:gd name="T59" fmla="*/ 33 h 47"/>
                <a:gd name="T60" fmla="*/ 136 w 194"/>
                <a:gd name="T61" fmla="*/ 31 h 47"/>
                <a:gd name="T62" fmla="*/ 128 w 194"/>
                <a:gd name="T63" fmla="*/ 23 h 47"/>
                <a:gd name="T64" fmla="*/ 136 w 194"/>
                <a:gd name="T65" fmla="*/ 16 h 47"/>
                <a:gd name="T66" fmla="*/ 143 w 194"/>
                <a:gd name="T67" fmla="*/ 23 h 47"/>
                <a:gd name="T68" fmla="*/ 136 w 194"/>
                <a:gd name="T69" fmla="*/ 31 h 47"/>
                <a:gd name="T70" fmla="*/ 163 w 194"/>
                <a:gd name="T71" fmla="*/ 31 h 47"/>
                <a:gd name="T72" fmla="*/ 156 w 194"/>
                <a:gd name="T73" fmla="*/ 23 h 47"/>
                <a:gd name="T74" fmla="*/ 163 w 194"/>
                <a:gd name="T75" fmla="*/ 16 h 47"/>
                <a:gd name="T76" fmla="*/ 170 w 194"/>
                <a:gd name="T77" fmla="*/ 23 h 47"/>
                <a:gd name="T78" fmla="*/ 163 w 194"/>
                <a:gd name="T79" fmla="*/ 31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4" h="47">
                  <a:moveTo>
                    <a:pt x="186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4"/>
                    <a:pt x="4" y="47"/>
                    <a:pt x="8" y="47"/>
                  </a:cubicBezTo>
                  <a:cubicBezTo>
                    <a:pt x="186" y="47"/>
                    <a:pt x="186" y="47"/>
                    <a:pt x="186" y="47"/>
                  </a:cubicBezTo>
                  <a:cubicBezTo>
                    <a:pt x="191" y="47"/>
                    <a:pt x="194" y="44"/>
                    <a:pt x="194" y="39"/>
                  </a:cubicBezTo>
                  <a:cubicBezTo>
                    <a:pt x="194" y="8"/>
                    <a:pt x="194" y="8"/>
                    <a:pt x="194" y="8"/>
                  </a:cubicBezTo>
                  <a:cubicBezTo>
                    <a:pt x="194" y="3"/>
                    <a:pt x="191" y="0"/>
                    <a:pt x="186" y="0"/>
                  </a:cubicBezTo>
                  <a:close/>
                  <a:moveTo>
                    <a:pt x="26" y="33"/>
                  </a:moveTo>
                  <a:cubicBezTo>
                    <a:pt x="26" y="35"/>
                    <a:pt x="24" y="37"/>
                    <a:pt x="22" y="37"/>
                  </a:cubicBezTo>
                  <a:cubicBezTo>
                    <a:pt x="20" y="37"/>
                    <a:pt x="18" y="35"/>
                    <a:pt x="18" y="33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12"/>
                    <a:pt x="20" y="10"/>
                    <a:pt x="22" y="10"/>
                  </a:cubicBezTo>
                  <a:cubicBezTo>
                    <a:pt x="24" y="10"/>
                    <a:pt x="26" y="12"/>
                    <a:pt x="26" y="14"/>
                  </a:cubicBezTo>
                  <a:lnTo>
                    <a:pt x="26" y="33"/>
                  </a:lnTo>
                  <a:close/>
                  <a:moveTo>
                    <a:pt x="48" y="33"/>
                  </a:moveTo>
                  <a:cubicBezTo>
                    <a:pt x="48" y="35"/>
                    <a:pt x="46" y="37"/>
                    <a:pt x="44" y="37"/>
                  </a:cubicBezTo>
                  <a:cubicBezTo>
                    <a:pt x="41" y="37"/>
                    <a:pt x="40" y="35"/>
                    <a:pt x="40" y="33"/>
                  </a:cubicBezTo>
                  <a:cubicBezTo>
                    <a:pt x="40" y="14"/>
                    <a:pt x="40" y="14"/>
                    <a:pt x="40" y="14"/>
                  </a:cubicBezTo>
                  <a:cubicBezTo>
                    <a:pt x="40" y="12"/>
                    <a:pt x="41" y="10"/>
                    <a:pt x="44" y="10"/>
                  </a:cubicBezTo>
                  <a:cubicBezTo>
                    <a:pt x="46" y="10"/>
                    <a:pt x="48" y="12"/>
                    <a:pt x="48" y="14"/>
                  </a:cubicBezTo>
                  <a:lnTo>
                    <a:pt x="48" y="33"/>
                  </a:lnTo>
                  <a:close/>
                  <a:moveTo>
                    <a:pt x="69" y="33"/>
                  </a:moveTo>
                  <a:cubicBezTo>
                    <a:pt x="69" y="35"/>
                    <a:pt x="67" y="37"/>
                    <a:pt x="65" y="37"/>
                  </a:cubicBezTo>
                  <a:cubicBezTo>
                    <a:pt x="63" y="37"/>
                    <a:pt x="61" y="35"/>
                    <a:pt x="61" y="33"/>
                  </a:cubicBezTo>
                  <a:cubicBezTo>
                    <a:pt x="61" y="14"/>
                    <a:pt x="61" y="14"/>
                    <a:pt x="61" y="14"/>
                  </a:cubicBezTo>
                  <a:cubicBezTo>
                    <a:pt x="61" y="12"/>
                    <a:pt x="63" y="10"/>
                    <a:pt x="65" y="10"/>
                  </a:cubicBezTo>
                  <a:cubicBezTo>
                    <a:pt x="67" y="10"/>
                    <a:pt x="69" y="12"/>
                    <a:pt x="69" y="14"/>
                  </a:cubicBezTo>
                  <a:lnTo>
                    <a:pt x="69" y="33"/>
                  </a:lnTo>
                  <a:close/>
                  <a:moveTo>
                    <a:pt x="136" y="31"/>
                  </a:moveTo>
                  <a:cubicBezTo>
                    <a:pt x="132" y="31"/>
                    <a:pt x="128" y="27"/>
                    <a:pt x="128" y="23"/>
                  </a:cubicBezTo>
                  <a:cubicBezTo>
                    <a:pt x="128" y="19"/>
                    <a:pt x="132" y="16"/>
                    <a:pt x="136" y="16"/>
                  </a:cubicBezTo>
                  <a:cubicBezTo>
                    <a:pt x="140" y="16"/>
                    <a:pt x="143" y="19"/>
                    <a:pt x="143" y="23"/>
                  </a:cubicBezTo>
                  <a:cubicBezTo>
                    <a:pt x="143" y="27"/>
                    <a:pt x="140" y="31"/>
                    <a:pt x="136" y="31"/>
                  </a:cubicBezTo>
                  <a:close/>
                  <a:moveTo>
                    <a:pt x="163" y="31"/>
                  </a:moveTo>
                  <a:cubicBezTo>
                    <a:pt x="159" y="31"/>
                    <a:pt x="156" y="27"/>
                    <a:pt x="156" y="23"/>
                  </a:cubicBezTo>
                  <a:cubicBezTo>
                    <a:pt x="156" y="19"/>
                    <a:pt x="159" y="16"/>
                    <a:pt x="163" y="16"/>
                  </a:cubicBezTo>
                  <a:cubicBezTo>
                    <a:pt x="167" y="16"/>
                    <a:pt x="170" y="19"/>
                    <a:pt x="170" y="23"/>
                  </a:cubicBezTo>
                  <a:cubicBezTo>
                    <a:pt x="170" y="27"/>
                    <a:pt x="167" y="31"/>
                    <a:pt x="163" y="31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3" name="모서리가 둥근 직사각형 132"/>
            <p:cNvSpPr/>
            <p:nvPr/>
          </p:nvSpPr>
          <p:spPr>
            <a:xfrm>
              <a:off x="663616" y="5403274"/>
              <a:ext cx="1284886" cy="313620"/>
            </a:xfrm>
            <a:prstGeom prst="roundRect">
              <a:avLst/>
            </a:prstGeom>
            <a:solidFill>
              <a:srgbClr val="0064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134" name="그림 13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492" y="5430716"/>
              <a:ext cx="341312" cy="258737"/>
            </a:xfrm>
            <a:prstGeom prst="rect">
              <a:avLst/>
            </a:prstGeom>
          </p:spPr>
        </p:pic>
      </p:grpSp>
      <p:grpSp>
        <p:nvGrpSpPr>
          <p:cNvPr id="135" name="그룹 134"/>
          <p:cNvGrpSpPr/>
          <p:nvPr/>
        </p:nvGrpSpPr>
        <p:grpSpPr>
          <a:xfrm>
            <a:off x="7368822" y="5464120"/>
            <a:ext cx="1284886" cy="655318"/>
            <a:chOff x="663616" y="5403274"/>
            <a:chExt cx="1284886" cy="655318"/>
          </a:xfrm>
        </p:grpSpPr>
        <p:sp>
          <p:nvSpPr>
            <p:cNvPr id="136" name="Freeform 132"/>
            <p:cNvSpPr>
              <a:spLocks noEditPoints="1"/>
            </p:cNvSpPr>
            <p:nvPr/>
          </p:nvSpPr>
          <p:spPr bwMode="auto">
            <a:xfrm>
              <a:off x="663925" y="5748617"/>
              <a:ext cx="1284577" cy="309975"/>
            </a:xfrm>
            <a:custGeom>
              <a:avLst/>
              <a:gdLst>
                <a:gd name="T0" fmla="*/ 186 w 194"/>
                <a:gd name="T1" fmla="*/ 0 h 47"/>
                <a:gd name="T2" fmla="*/ 8 w 194"/>
                <a:gd name="T3" fmla="*/ 0 h 47"/>
                <a:gd name="T4" fmla="*/ 0 w 194"/>
                <a:gd name="T5" fmla="*/ 8 h 47"/>
                <a:gd name="T6" fmla="*/ 0 w 194"/>
                <a:gd name="T7" fmla="*/ 39 h 47"/>
                <a:gd name="T8" fmla="*/ 8 w 194"/>
                <a:gd name="T9" fmla="*/ 47 h 47"/>
                <a:gd name="T10" fmla="*/ 186 w 194"/>
                <a:gd name="T11" fmla="*/ 47 h 47"/>
                <a:gd name="T12" fmla="*/ 194 w 194"/>
                <a:gd name="T13" fmla="*/ 39 h 47"/>
                <a:gd name="T14" fmla="*/ 194 w 194"/>
                <a:gd name="T15" fmla="*/ 8 h 47"/>
                <a:gd name="T16" fmla="*/ 186 w 194"/>
                <a:gd name="T17" fmla="*/ 0 h 47"/>
                <a:gd name="T18" fmla="*/ 26 w 194"/>
                <a:gd name="T19" fmla="*/ 33 h 47"/>
                <a:gd name="T20" fmla="*/ 22 w 194"/>
                <a:gd name="T21" fmla="*/ 37 h 47"/>
                <a:gd name="T22" fmla="*/ 18 w 194"/>
                <a:gd name="T23" fmla="*/ 33 h 47"/>
                <a:gd name="T24" fmla="*/ 18 w 194"/>
                <a:gd name="T25" fmla="*/ 14 h 47"/>
                <a:gd name="T26" fmla="*/ 22 w 194"/>
                <a:gd name="T27" fmla="*/ 10 h 47"/>
                <a:gd name="T28" fmla="*/ 26 w 194"/>
                <a:gd name="T29" fmla="*/ 14 h 47"/>
                <a:gd name="T30" fmla="*/ 26 w 194"/>
                <a:gd name="T31" fmla="*/ 33 h 47"/>
                <a:gd name="T32" fmla="*/ 48 w 194"/>
                <a:gd name="T33" fmla="*/ 33 h 47"/>
                <a:gd name="T34" fmla="*/ 44 w 194"/>
                <a:gd name="T35" fmla="*/ 37 h 47"/>
                <a:gd name="T36" fmla="*/ 40 w 194"/>
                <a:gd name="T37" fmla="*/ 33 h 47"/>
                <a:gd name="T38" fmla="*/ 40 w 194"/>
                <a:gd name="T39" fmla="*/ 14 h 47"/>
                <a:gd name="T40" fmla="*/ 44 w 194"/>
                <a:gd name="T41" fmla="*/ 10 h 47"/>
                <a:gd name="T42" fmla="*/ 48 w 194"/>
                <a:gd name="T43" fmla="*/ 14 h 47"/>
                <a:gd name="T44" fmla="*/ 48 w 194"/>
                <a:gd name="T45" fmla="*/ 33 h 47"/>
                <a:gd name="T46" fmla="*/ 69 w 194"/>
                <a:gd name="T47" fmla="*/ 33 h 47"/>
                <a:gd name="T48" fmla="*/ 65 w 194"/>
                <a:gd name="T49" fmla="*/ 37 h 47"/>
                <a:gd name="T50" fmla="*/ 61 w 194"/>
                <a:gd name="T51" fmla="*/ 33 h 47"/>
                <a:gd name="T52" fmla="*/ 61 w 194"/>
                <a:gd name="T53" fmla="*/ 14 h 47"/>
                <a:gd name="T54" fmla="*/ 65 w 194"/>
                <a:gd name="T55" fmla="*/ 10 h 47"/>
                <a:gd name="T56" fmla="*/ 69 w 194"/>
                <a:gd name="T57" fmla="*/ 14 h 47"/>
                <a:gd name="T58" fmla="*/ 69 w 194"/>
                <a:gd name="T59" fmla="*/ 33 h 47"/>
                <a:gd name="T60" fmla="*/ 136 w 194"/>
                <a:gd name="T61" fmla="*/ 31 h 47"/>
                <a:gd name="T62" fmla="*/ 128 w 194"/>
                <a:gd name="T63" fmla="*/ 23 h 47"/>
                <a:gd name="T64" fmla="*/ 136 w 194"/>
                <a:gd name="T65" fmla="*/ 16 h 47"/>
                <a:gd name="T66" fmla="*/ 143 w 194"/>
                <a:gd name="T67" fmla="*/ 23 h 47"/>
                <a:gd name="T68" fmla="*/ 136 w 194"/>
                <a:gd name="T69" fmla="*/ 31 h 47"/>
                <a:gd name="T70" fmla="*/ 163 w 194"/>
                <a:gd name="T71" fmla="*/ 31 h 47"/>
                <a:gd name="T72" fmla="*/ 156 w 194"/>
                <a:gd name="T73" fmla="*/ 23 h 47"/>
                <a:gd name="T74" fmla="*/ 163 w 194"/>
                <a:gd name="T75" fmla="*/ 16 h 47"/>
                <a:gd name="T76" fmla="*/ 170 w 194"/>
                <a:gd name="T77" fmla="*/ 23 h 47"/>
                <a:gd name="T78" fmla="*/ 163 w 194"/>
                <a:gd name="T79" fmla="*/ 31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4" h="47">
                  <a:moveTo>
                    <a:pt x="186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4"/>
                    <a:pt x="4" y="47"/>
                    <a:pt x="8" y="47"/>
                  </a:cubicBezTo>
                  <a:cubicBezTo>
                    <a:pt x="186" y="47"/>
                    <a:pt x="186" y="47"/>
                    <a:pt x="186" y="47"/>
                  </a:cubicBezTo>
                  <a:cubicBezTo>
                    <a:pt x="191" y="47"/>
                    <a:pt x="194" y="44"/>
                    <a:pt x="194" y="39"/>
                  </a:cubicBezTo>
                  <a:cubicBezTo>
                    <a:pt x="194" y="8"/>
                    <a:pt x="194" y="8"/>
                    <a:pt x="194" y="8"/>
                  </a:cubicBezTo>
                  <a:cubicBezTo>
                    <a:pt x="194" y="3"/>
                    <a:pt x="191" y="0"/>
                    <a:pt x="186" y="0"/>
                  </a:cubicBezTo>
                  <a:close/>
                  <a:moveTo>
                    <a:pt x="26" y="33"/>
                  </a:moveTo>
                  <a:cubicBezTo>
                    <a:pt x="26" y="35"/>
                    <a:pt x="24" y="37"/>
                    <a:pt x="22" y="37"/>
                  </a:cubicBezTo>
                  <a:cubicBezTo>
                    <a:pt x="20" y="37"/>
                    <a:pt x="18" y="35"/>
                    <a:pt x="18" y="33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12"/>
                    <a:pt x="20" y="10"/>
                    <a:pt x="22" y="10"/>
                  </a:cubicBezTo>
                  <a:cubicBezTo>
                    <a:pt x="24" y="10"/>
                    <a:pt x="26" y="12"/>
                    <a:pt x="26" y="14"/>
                  </a:cubicBezTo>
                  <a:lnTo>
                    <a:pt x="26" y="33"/>
                  </a:lnTo>
                  <a:close/>
                  <a:moveTo>
                    <a:pt x="48" y="33"/>
                  </a:moveTo>
                  <a:cubicBezTo>
                    <a:pt x="48" y="35"/>
                    <a:pt x="46" y="37"/>
                    <a:pt x="44" y="37"/>
                  </a:cubicBezTo>
                  <a:cubicBezTo>
                    <a:pt x="41" y="37"/>
                    <a:pt x="40" y="35"/>
                    <a:pt x="40" y="33"/>
                  </a:cubicBezTo>
                  <a:cubicBezTo>
                    <a:pt x="40" y="14"/>
                    <a:pt x="40" y="14"/>
                    <a:pt x="40" y="14"/>
                  </a:cubicBezTo>
                  <a:cubicBezTo>
                    <a:pt x="40" y="12"/>
                    <a:pt x="41" y="10"/>
                    <a:pt x="44" y="10"/>
                  </a:cubicBezTo>
                  <a:cubicBezTo>
                    <a:pt x="46" y="10"/>
                    <a:pt x="48" y="12"/>
                    <a:pt x="48" y="14"/>
                  </a:cubicBezTo>
                  <a:lnTo>
                    <a:pt x="48" y="33"/>
                  </a:lnTo>
                  <a:close/>
                  <a:moveTo>
                    <a:pt x="69" y="33"/>
                  </a:moveTo>
                  <a:cubicBezTo>
                    <a:pt x="69" y="35"/>
                    <a:pt x="67" y="37"/>
                    <a:pt x="65" y="37"/>
                  </a:cubicBezTo>
                  <a:cubicBezTo>
                    <a:pt x="63" y="37"/>
                    <a:pt x="61" y="35"/>
                    <a:pt x="61" y="33"/>
                  </a:cubicBezTo>
                  <a:cubicBezTo>
                    <a:pt x="61" y="14"/>
                    <a:pt x="61" y="14"/>
                    <a:pt x="61" y="14"/>
                  </a:cubicBezTo>
                  <a:cubicBezTo>
                    <a:pt x="61" y="12"/>
                    <a:pt x="63" y="10"/>
                    <a:pt x="65" y="10"/>
                  </a:cubicBezTo>
                  <a:cubicBezTo>
                    <a:pt x="67" y="10"/>
                    <a:pt x="69" y="12"/>
                    <a:pt x="69" y="14"/>
                  </a:cubicBezTo>
                  <a:lnTo>
                    <a:pt x="69" y="33"/>
                  </a:lnTo>
                  <a:close/>
                  <a:moveTo>
                    <a:pt x="136" y="31"/>
                  </a:moveTo>
                  <a:cubicBezTo>
                    <a:pt x="132" y="31"/>
                    <a:pt x="128" y="27"/>
                    <a:pt x="128" y="23"/>
                  </a:cubicBezTo>
                  <a:cubicBezTo>
                    <a:pt x="128" y="19"/>
                    <a:pt x="132" y="16"/>
                    <a:pt x="136" y="16"/>
                  </a:cubicBezTo>
                  <a:cubicBezTo>
                    <a:pt x="140" y="16"/>
                    <a:pt x="143" y="19"/>
                    <a:pt x="143" y="23"/>
                  </a:cubicBezTo>
                  <a:cubicBezTo>
                    <a:pt x="143" y="27"/>
                    <a:pt x="140" y="31"/>
                    <a:pt x="136" y="31"/>
                  </a:cubicBezTo>
                  <a:close/>
                  <a:moveTo>
                    <a:pt x="163" y="31"/>
                  </a:moveTo>
                  <a:cubicBezTo>
                    <a:pt x="159" y="31"/>
                    <a:pt x="156" y="27"/>
                    <a:pt x="156" y="23"/>
                  </a:cubicBezTo>
                  <a:cubicBezTo>
                    <a:pt x="156" y="19"/>
                    <a:pt x="159" y="16"/>
                    <a:pt x="163" y="16"/>
                  </a:cubicBezTo>
                  <a:cubicBezTo>
                    <a:pt x="167" y="16"/>
                    <a:pt x="170" y="19"/>
                    <a:pt x="170" y="23"/>
                  </a:cubicBezTo>
                  <a:cubicBezTo>
                    <a:pt x="170" y="27"/>
                    <a:pt x="167" y="31"/>
                    <a:pt x="163" y="31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7" name="모서리가 둥근 직사각형 136"/>
            <p:cNvSpPr/>
            <p:nvPr/>
          </p:nvSpPr>
          <p:spPr>
            <a:xfrm>
              <a:off x="663616" y="5403274"/>
              <a:ext cx="1284886" cy="313620"/>
            </a:xfrm>
            <a:prstGeom prst="roundRect">
              <a:avLst/>
            </a:prstGeom>
            <a:solidFill>
              <a:srgbClr val="0064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138" name="그림 13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492" y="5430716"/>
              <a:ext cx="341312" cy="258737"/>
            </a:xfrm>
            <a:prstGeom prst="rect">
              <a:avLst/>
            </a:prstGeom>
          </p:spPr>
        </p:pic>
      </p:grpSp>
      <p:grpSp>
        <p:nvGrpSpPr>
          <p:cNvPr id="139" name="그룹 138"/>
          <p:cNvGrpSpPr/>
          <p:nvPr/>
        </p:nvGrpSpPr>
        <p:grpSpPr>
          <a:xfrm>
            <a:off x="9603950" y="5464120"/>
            <a:ext cx="1284886" cy="655318"/>
            <a:chOff x="663616" y="5403274"/>
            <a:chExt cx="1284886" cy="655318"/>
          </a:xfrm>
        </p:grpSpPr>
        <p:sp>
          <p:nvSpPr>
            <p:cNvPr id="140" name="Freeform 132"/>
            <p:cNvSpPr>
              <a:spLocks noEditPoints="1"/>
            </p:cNvSpPr>
            <p:nvPr/>
          </p:nvSpPr>
          <p:spPr bwMode="auto">
            <a:xfrm>
              <a:off x="663925" y="5748617"/>
              <a:ext cx="1284577" cy="309975"/>
            </a:xfrm>
            <a:custGeom>
              <a:avLst/>
              <a:gdLst>
                <a:gd name="T0" fmla="*/ 186 w 194"/>
                <a:gd name="T1" fmla="*/ 0 h 47"/>
                <a:gd name="T2" fmla="*/ 8 w 194"/>
                <a:gd name="T3" fmla="*/ 0 h 47"/>
                <a:gd name="T4" fmla="*/ 0 w 194"/>
                <a:gd name="T5" fmla="*/ 8 h 47"/>
                <a:gd name="T6" fmla="*/ 0 w 194"/>
                <a:gd name="T7" fmla="*/ 39 h 47"/>
                <a:gd name="T8" fmla="*/ 8 w 194"/>
                <a:gd name="T9" fmla="*/ 47 h 47"/>
                <a:gd name="T10" fmla="*/ 186 w 194"/>
                <a:gd name="T11" fmla="*/ 47 h 47"/>
                <a:gd name="T12" fmla="*/ 194 w 194"/>
                <a:gd name="T13" fmla="*/ 39 h 47"/>
                <a:gd name="T14" fmla="*/ 194 w 194"/>
                <a:gd name="T15" fmla="*/ 8 h 47"/>
                <a:gd name="T16" fmla="*/ 186 w 194"/>
                <a:gd name="T17" fmla="*/ 0 h 47"/>
                <a:gd name="T18" fmla="*/ 26 w 194"/>
                <a:gd name="T19" fmla="*/ 33 h 47"/>
                <a:gd name="T20" fmla="*/ 22 w 194"/>
                <a:gd name="T21" fmla="*/ 37 h 47"/>
                <a:gd name="T22" fmla="*/ 18 w 194"/>
                <a:gd name="T23" fmla="*/ 33 h 47"/>
                <a:gd name="T24" fmla="*/ 18 w 194"/>
                <a:gd name="T25" fmla="*/ 14 h 47"/>
                <a:gd name="T26" fmla="*/ 22 w 194"/>
                <a:gd name="T27" fmla="*/ 10 h 47"/>
                <a:gd name="T28" fmla="*/ 26 w 194"/>
                <a:gd name="T29" fmla="*/ 14 h 47"/>
                <a:gd name="T30" fmla="*/ 26 w 194"/>
                <a:gd name="T31" fmla="*/ 33 h 47"/>
                <a:gd name="T32" fmla="*/ 48 w 194"/>
                <a:gd name="T33" fmla="*/ 33 h 47"/>
                <a:gd name="T34" fmla="*/ 44 w 194"/>
                <a:gd name="T35" fmla="*/ 37 h 47"/>
                <a:gd name="T36" fmla="*/ 40 w 194"/>
                <a:gd name="T37" fmla="*/ 33 h 47"/>
                <a:gd name="T38" fmla="*/ 40 w 194"/>
                <a:gd name="T39" fmla="*/ 14 h 47"/>
                <a:gd name="T40" fmla="*/ 44 w 194"/>
                <a:gd name="T41" fmla="*/ 10 h 47"/>
                <a:gd name="T42" fmla="*/ 48 w 194"/>
                <a:gd name="T43" fmla="*/ 14 h 47"/>
                <a:gd name="T44" fmla="*/ 48 w 194"/>
                <a:gd name="T45" fmla="*/ 33 h 47"/>
                <a:gd name="T46" fmla="*/ 69 w 194"/>
                <a:gd name="T47" fmla="*/ 33 h 47"/>
                <a:gd name="T48" fmla="*/ 65 w 194"/>
                <a:gd name="T49" fmla="*/ 37 h 47"/>
                <a:gd name="T50" fmla="*/ 61 w 194"/>
                <a:gd name="T51" fmla="*/ 33 h 47"/>
                <a:gd name="T52" fmla="*/ 61 w 194"/>
                <a:gd name="T53" fmla="*/ 14 h 47"/>
                <a:gd name="T54" fmla="*/ 65 w 194"/>
                <a:gd name="T55" fmla="*/ 10 h 47"/>
                <a:gd name="T56" fmla="*/ 69 w 194"/>
                <a:gd name="T57" fmla="*/ 14 h 47"/>
                <a:gd name="T58" fmla="*/ 69 w 194"/>
                <a:gd name="T59" fmla="*/ 33 h 47"/>
                <a:gd name="T60" fmla="*/ 136 w 194"/>
                <a:gd name="T61" fmla="*/ 31 h 47"/>
                <a:gd name="T62" fmla="*/ 128 w 194"/>
                <a:gd name="T63" fmla="*/ 23 h 47"/>
                <a:gd name="T64" fmla="*/ 136 w 194"/>
                <a:gd name="T65" fmla="*/ 16 h 47"/>
                <a:gd name="T66" fmla="*/ 143 w 194"/>
                <a:gd name="T67" fmla="*/ 23 h 47"/>
                <a:gd name="T68" fmla="*/ 136 w 194"/>
                <a:gd name="T69" fmla="*/ 31 h 47"/>
                <a:gd name="T70" fmla="*/ 163 w 194"/>
                <a:gd name="T71" fmla="*/ 31 h 47"/>
                <a:gd name="T72" fmla="*/ 156 w 194"/>
                <a:gd name="T73" fmla="*/ 23 h 47"/>
                <a:gd name="T74" fmla="*/ 163 w 194"/>
                <a:gd name="T75" fmla="*/ 16 h 47"/>
                <a:gd name="T76" fmla="*/ 170 w 194"/>
                <a:gd name="T77" fmla="*/ 23 h 47"/>
                <a:gd name="T78" fmla="*/ 163 w 194"/>
                <a:gd name="T79" fmla="*/ 31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4" h="47">
                  <a:moveTo>
                    <a:pt x="186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4"/>
                    <a:pt x="4" y="47"/>
                    <a:pt x="8" y="47"/>
                  </a:cubicBezTo>
                  <a:cubicBezTo>
                    <a:pt x="186" y="47"/>
                    <a:pt x="186" y="47"/>
                    <a:pt x="186" y="47"/>
                  </a:cubicBezTo>
                  <a:cubicBezTo>
                    <a:pt x="191" y="47"/>
                    <a:pt x="194" y="44"/>
                    <a:pt x="194" y="39"/>
                  </a:cubicBezTo>
                  <a:cubicBezTo>
                    <a:pt x="194" y="8"/>
                    <a:pt x="194" y="8"/>
                    <a:pt x="194" y="8"/>
                  </a:cubicBezTo>
                  <a:cubicBezTo>
                    <a:pt x="194" y="3"/>
                    <a:pt x="191" y="0"/>
                    <a:pt x="186" y="0"/>
                  </a:cubicBezTo>
                  <a:close/>
                  <a:moveTo>
                    <a:pt x="26" y="33"/>
                  </a:moveTo>
                  <a:cubicBezTo>
                    <a:pt x="26" y="35"/>
                    <a:pt x="24" y="37"/>
                    <a:pt x="22" y="37"/>
                  </a:cubicBezTo>
                  <a:cubicBezTo>
                    <a:pt x="20" y="37"/>
                    <a:pt x="18" y="35"/>
                    <a:pt x="18" y="33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12"/>
                    <a:pt x="20" y="10"/>
                    <a:pt x="22" y="10"/>
                  </a:cubicBezTo>
                  <a:cubicBezTo>
                    <a:pt x="24" y="10"/>
                    <a:pt x="26" y="12"/>
                    <a:pt x="26" y="14"/>
                  </a:cubicBezTo>
                  <a:lnTo>
                    <a:pt x="26" y="33"/>
                  </a:lnTo>
                  <a:close/>
                  <a:moveTo>
                    <a:pt x="48" y="33"/>
                  </a:moveTo>
                  <a:cubicBezTo>
                    <a:pt x="48" y="35"/>
                    <a:pt x="46" y="37"/>
                    <a:pt x="44" y="37"/>
                  </a:cubicBezTo>
                  <a:cubicBezTo>
                    <a:pt x="41" y="37"/>
                    <a:pt x="40" y="35"/>
                    <a:pt x="40" y="33"/>
                  </a:cubicBezTo>
                  <a:cubicBezTo>
                    <a:pt x="40" y="14"/>
                    <a:pt x="40" y="14"/>
                    <a:pt x="40" y="14"/>
                  </a:cubicBezTo>
                  <a:cubicBezTo>
                    <a:pt x="40" y="12"/>
                    <a:pt x="41" y="10"/>
                    <a:pt x="44" y="10"/>
                  </a:cubicBezTo>
                  <a:cubicBezTo>
                    <a:pt x="46" y="10"/>
                    <a:pt x="48" y="12"/>
                    <a:pt x="48" y="14"/>
                  </a:cubicBezTo>
                  <a:lnTo>
                    <a:pt x="48" y="33"/>
                  </a:lnTo>
                  <a:close/>
                  <a:moveTo>
                    <a:pt x="69" y="33"/>
                  </a:moveTo>
                  <a:cubicBezTo>
                    <a:pt x="69" y="35"/>
                    <a:pt x="67" y="37"/>
                    <a:pt x="65" y="37"/>
                  </a:cubicBezTo>
                  <a:cubicBezTo>
                    <a:pt x="63" y="37"/>
                    <a:pt x="61" y="35"/>
                    <a:pt x="61" y="33"/>
                  </a:cubicBezTo>
                  <a:cubicBezTo>
                    <a:pt x="61" y="14"/>
                    <a:pt x="61" y="14"/>
                    <a:pt x="61" y="14"/>
                  </a:cubicBezTo>
                  <a:cubicBezTo>
                    <a:pt x="61" y="12"/>
                    <a:pt x="63" y="10"/>
                    <a:pt x="65" y="10"/>
                  </a:cubicBezTo>
                  <a:cubicBezTo>
                    <a:pt x="67" y="10"/>
                    <a:pt x="69" y="12"/>
                    <a:pt x="69" y="14"/>
                  </a:cubicBezTo>
                  <a:lnTo>
                    <a:pt x="69" y="33"/>
                  </a:lnTo>
                  <a:close/>
                  <a:moveTo>
                    <a:pt x="136" y="31"/>
                  </a:moveTo>
                  <a:cubicBezTo>
                    <a:pt x="132" y="31"/>
                    <a:pt x="128" y="27"/>
                    <a:pt x="128" y="23"/>
                  </a:cubicBezTo>
                  <a:cubicBezTo>
                    <a:pt x="128" y="19"/>
                    <a:pt x="132" y="16"/>
                    <a:pt x="136" y="16"/>
                  </a:cubicBezTo>
                  <a:cubicBezTo>
                    <a:pt x="140" y="16"/>
                    <a:pt x="143" y="19"/>
                    <a:pt x="143" y="23"/>
                  </a:cubicBezTo>
                  <a:cubicBezTo>
                    <a:pt x="143" y="27"/>
                    <a:pt x="140" y="31"/>
                    <a:pt x="136" y="31"/>
                  </a:cubicBezTo>
                  <a:close/>
                  <a:moveTo>
                    <a:pt x="163" y="31"/>
                  </a:moveTo>
                  <a:cubicBezTo>
                    <a:pt x="159" y="31"/>
                    <a:pt x="156" y="27"/>
                    <a:pt x="156" y="23"/>
                  </a:cubicBezTo>
                  <a:cubicBezTo>
                    <a:pt x="156" y="19"/>
                    <a:pt x="159" y="16"/>
                    <a:pt x="163" y="16"/>
                  </a:cubicBezTo>
                  <a:cubicBezTo>
                    <a:pt x="167" y="16"/>
                    <a:pt x="170" y="19"/>
                    <a:pt x="170" y="23"/>
                  </a:cubicBezTo>
                  <a:cubicBezTo>
                    <a:pt x="170" y="27"/>
                    <a:pt x="167" y="31"/>
                    <a:pt x="163" y="31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1" name="모서리가 둥근 직사각형 140"/>
            <p:cNvSpPr/>
            <p:nvPr/>
          </p:nvSpPr>
          <p:spPr>
            <a:xfrm>
              <a:off x="663616" y="5403274"/>
              <a:ext cx="1284886" cy="313620"/>
            </a:xfrm>
            <a:prstGeom prst="roundRect">
              <a:avLst/>
            </a:prstGeom>
            <a:solidFill>
              <a:srgbClr val="0064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142" name="그림 14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492" y="5430716"/>
              <a:ext cx="341312" cy="258737"/>
            </a:xfrm>
            <a:prstGeom prst="rect">
              <a:avLst/>
            </a:prstGeom>
          </p:spPr>
        </p:pic>
      </p:grpSp>
      <p:grpSp>
        <p:nvGrpSpPr>
          <p:cNvPr id="143" name="그룹 142"/>
          <p:cNvGrpSpPr/>
          <p:nvPr/>
        </p:nvGrpSpPr>
        <p:grpSpPr>
          <a:xfrm>
            <a:off x="2120162" y="5124315"/>
            <a:ext cx="466698" cy="304482"/>
            <a:chOff x="13309600" y="1160463"/>
            <a:chExt cx="854075" cy="557213"/>
          </a:xfrm>
        </p:grpSpPr>
        <p:sp>
          <p:nvSpPr>
            <p:cNvPr id="144" name="Freeform 9"/>
            <p:cNvSpPr>
              <a:spLocks noEditPoints="1"/>
            </p:cNvSpPr>
            <p:nvPr/>
          </p:nvSpPr>
          <p:spPr bwMode="auto">
            <a:xfrm>
              <a:off x="13309600" y="1160463"/>
              <a:ext cx="854075" cy="557213"/>
            </a:xfrm>
            <a:custGeom>
              <a:avLst/>
              <a:gdLst>
                <a:gd name="T0" fmla="*/ 205 w 227"/>
                <a:gd name="T1" fmla="*/ 0 h 148"/>
                <a:gd name="T2" fmla="*/ 22 w 227"/>
                <a:gd name="T3" fmla="*/ 0 h 148"/>
                <a:gd name="T4" fmla="*/ 0 w 227"/>
                <a:gd name="T5" fmla="*/ 22 h 148"/>
                <a:gd name="T6" fmla="*/ 0 w 227"/>
                <a:gd name="T7" fmla="*/ 126 h 148"/>
                <a:gd name="T8" fmla="*/ 22 w 227"/>
                <a:gd name="T9" fmla="*/ 148 h 148"/>
                <a:gd name="T10" fmla="*/ 205 w 227"/>
                <a:gd name="T11" fmla="*/ 148 h 148"/>
                <a:gd name="T12" fmla="*/ 227 w 227"/>
                <a:gd name="T13" fmla="*/ 126 h 148"/>
                <a:gd name="T14" fmla="*/ 227 w 227"/>
                <a:gd name="T15" fmla="*/ 22 h 148"/>
                <a:gd name="T16" fmla="*/ 205 w 227"/>
                <a:gd name="T17" fmla="*/ 0 h 148"/>
                <a:gd name="T18" fmla="*/ 215 w 227"/>
                <a:gd name="T19" fmla="*/ 126 h 148"/>
                <a:gd name="T20" fmla="*/ 212 w 227"/>
                <a:gd name="T21" fmla="*/ 133 h 148"/>
                <a:gd name="T22" fmla="*/ 205 w 227"/>
                <a:gd name="T23" fmla="*/ 136 h 148"/>
                <a:gd name="T24" fmla="*/ 22 w 227"/>
                <a:gd name="T25" fmla="*/ 136 h 148"/>
                <a:gd name="T26" fmla="*/ 15 w 227"/>
                <a:gd name="T27" fmla="*/ 133 h 148"/>
                <a:gd name="T28" fmla="*/ 12 w 227"/>
                <a:gd name="T29" fmla="*/ 126 h 148"/>
                <a:gd name="T30" fmla="*/ 12 w 227"/>
                <a:gd name="T31" fmla="*/ 22 h 148"/>
                <a:gd name="T32" fmla="*/ 15 w 227"/>
                <a:gd name="T33" fmla="*/ 15 h 148"/>
                <a:gd name="T34" fmla="*/ 22 w 227"/>
                <a:gd name="T35" fmla="*/ 12 h 148"/>
                <a:gd name="T36" fmla="*/ 205 w 227"/>
                <a:gd name="T37" fmla="*/ 12 h 148"/>
                <a:gd name="T38" fmla="*/ 212 w 227"/>
                <a:gd name="T39" fmla="*/ 15 h 148"/>
                <a:gd name="T40" fmla="*/ 215 w 227"/>
                <a:gd name="T41" fmla="*/ 22 h 148"/>
                <a:gd name="T42" fmla="*/ 215 w 227"/>
                <a:gd name="T43" fmla="*/ 126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27" h="148">
                  <a:moveTo>
                    <a:pt x="205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10" y="0"/>
                    <a:pt x="0" y="9"/>
                    <a:pt x="0" y="22"/>
                  </a:cubicBezTo>
                  <a:cubicBezTo>
                    <a:pt x="0" y="126"/>
                    <a:pt x="0" y="126"/>
                    <a:pt x="0" y="126"/>
                  </a:cubicBezTo>
                  <a:cubicBezTo>
                    <a:pt x="0" y="138"/>
                    <a:pt x="10" y="148"/>
                    <a:pt x="22" y="148"/>
                  </a:cubicBezTo>
                  <a:cubicBezTo>
                    <a:pt x="205" y="148"/>
                    <a:pt x="205" y="148"/>
                    <a:pt x="205" y="148"/>
                  </a:cubicBezTo>
                  <a:cubicBezTo>
                    <a:pt x="217" y="148"/>
                    <a:pt x="226" y="138"/>
                    <a:pt x="227" y="126"/>
                  </a:cubicBezTo>
                  <a:cubicBezTo>
                    <a:pt x="227" y="22"/>
                    <a:pt x="227" y="22"/>
                    <a:pt x="227" y="22"/>
                  </a:cubicBezTo>
                  <a:cubicBezTo>
                    <a:pt x="226" y="9"/>
                    <a:pt x="217" y="0"/>
                    <a:pt x="205" y="0"/>
                  </a:cubicBezTo>
                  <a:close/>
                  <a:moveTo>
                    <a:pt x="215" y="126"/>
                  </a:moveTo>
                  <a:cubicBezTo>
                    <a:pt x="215" y="129"/>
                    <a:pt x="213" y="131"/>
                    <a:pt x="212" y="133"/>
                  </a:cubicBezTo>
                  <a:cubicBezTo>
                    <a:pt x="210" y="135"/>
                    <a:pt x="207" y="136"/>
                    <a:pt x="205" y="136"/>
                  </a:cubicBezTo>
                  <a:cubicBezTo>
                    <a:pt x="22" y="136"/>
                    <a:pt x="22" y="136"/>
                    <a:pt x="22" y="136"/>
                  </a:cubicBezTo>
                  <a:cubicBezTo>
                    <a:pt x="19" y="136"/>
                    <a:pt x="17" y="135"/>
                    <a:pt x="15" y="133"/>
                  </a:cubicBezTo>
                  <a:cubicBezTo>
                    <a:pt x="13" y="131"/>
                    <a:pt x="12" y="129"/>
                    <a:pt x="12" y="126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19"/>
                    <a:pt x="13" y="16"/>
                    <a:pt x="15" y="15"/>
                  </a:cubicBezTo>
                  <a:cubicBezTo>
                    <a:pt x="17" y="13"/>
                    <a:pt x="19" y="12"/>
                    <a:pt x="22" y="12"/>
                  </a:cubicBezTo>
                  <a:cubicBezTo>
                    <a:pt x="205" y="12"/>
                    <a:pt x="205" y="12"/>
                    <a:pt x="205" y="12"/>
                  </a:cubicBezTo>
                  <a:cubicBezTo>
                    <a:pt x="207" y="12"/>
                    <a:pt x="210" y="13"/>
                    <a:pt x="212" y="15"/>
                  </a:cubicBezTo>
                  <a:cubicBezTo>
                    <a:pt x="213" y="16"/>
                    <a:pt x="215" y="19"/>
                    <a:pt x="215" y="22"/>
                  </a:cubicBezTo>
                  <a:lnTo>
                    <a:pt x="215" y="126"/>
                  </a:ln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5" name="Freeform 10"/>
            <p:cNvSpPr>
              <a:spLocks/>
            </p:cNvSpPr>
            <p:nvPr/>
          </p:nvSpPr>
          <p:spPr bwMode="auto">
            <a:xfrm>
              <a:off x="13490575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2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2" y="88"/>
                    <a:pt x="6" y="88"/>
                  </a:cubicBezTo>
                  <a:cubicBezTo>
                    <a:pt x="9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6" name="Freeform 11"/>
            <p:cNvSpPr>
              <a:spLocks/>
            </p:cNvSpPr>
            <p:nvPr/>
          </p:nvSpPr>
          <p:spPr bwMode="auto">
            <a:xfrm>
              <a:off x="13581063" y="1273176"/>
              <a:ext cx="44450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2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2" y="88"/>
                    <a:pt x="6" y="88"/>
                  </a:cubicBezTo>
                  <a:cubicBezTo>
                    <a:pt x="9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8" name="Freeform 12"/>
            <p:cNvSpPr>
              <a:spLocks/>
            </p:cNvSpPr>
            <p:nvPr/>
          </p:nvSpPr>
          <p:spPr bwMode="auto">
            <a:xfrm>
              <a:off x="13666788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3" y="88"/>
                    <a:pt x="6" y="88"/>
                  </a:cubicBezTo>
                  <a:cubicBezTo>
                    <a:pt x="10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10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9" name="Freeform 13"/>
            <p:cNvSpPr>
              <a:spLocks/>
            </p:cNvSpPr>
            <p:nvPr/>
          </p:nvSpPr>
          <p:spPr bwMode="auto">
            <a:xfrm>
              <a:off x="13757275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3" y="88"/>
                    <a:pt x="6" y="88"/>
                  </a:cubicBezTo>
                  <a:cubicBezTo>
                    <a:pt x="10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10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0" name="Freeform 14"/>
            <p:cNvSpPr>
              <a:spLocks/>
            </p:cNvSpPr>
            <p:nvPr/>
          </p:nvSpPr>
          <p:spPr bwMode="auto">
            <a:xfrm>
              <a:off x="13847763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3" y="88"/>
                    <a:pt x="6" y="88"/>
                  </a:cubicBezTo>
                  <a:cubicBezTo>
                    <a:pt x="9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1" name="Freeform 15"/>
            <p:cNvSpPr>
              <a:spLocks/>
            </p:cNvSpPr>
            <p:nvPr/>
          </p:nvSpPr>
          <p:spPr bwMode="auto">
            <a:xfrm>
              <a:off x="13938250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3" y="88"/>
                    <a:pt x="6" y="88"/>
                  </a:cubicBezTo>
                  <a:cubicBezTo>
                    <a:pt x="9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152" name="그룹 151"/>
          <p:cNvGrpSpPr/>
          <p:nvPr/>
        </p:nvGrpSpPr>
        <p:grpSpPr>
          <a:xfrm>
            <a:off x="1610447" y="5124315"/>
            <a:ext cx="466698" cy="304482"/>
            <a:chOff x="13309600" y="1160463"/>
            <a:chExt cx="854075" cy="557213"/>
          </a:xfrm>
        </p:grpSpPr>
        <p:sp>
          <p:nvSpPr>
            <p:cNvPr id="153" name="Freeform 9"/>
            <p:cNvSpPr>
              <a:spLocks noEditPoints="1"/>
            </p:cNvSpPr>
            <p:nvPr/>
          </p:nvSpPr>
          <p:spPr bwMode="auto">
            <a:xfrm>
              <a:off x="13309600" y="1160463"/>
              <a:ext cx="854075" cy="557213"/>
            </a:xfrm>
            <a:custGeom>
              <a:avLst/>
              <a:gdLst>
                <a:gd name="T0" fmla="*/ 205 w 227"/>
                <a:gd name="T1" fmla="*/ 0 h 148"/>
                <a:gd name="T2" fmla="*/ 22 w 227"/>
                <a:gd name="T3" fmla="*/ 0 h 148"/>
                <a:gd name="T4" fmla="*/ 0 w 227"/>
                <a:gd name="T5" fmla="*/ 22 h 148"/>
                <a:gd name="T6" fmla="*/ 0 w 227"/>
                <a:gd name="T7" fmla="*/ 126 h 148"/>
                <a:gd name="T8" fmla="*/ 22 w 227"/>
                <a:gd name="T9" fmla="*/ 148 h 148"/>
                <a:gd name="T10" fmla="*/ 205 w 227"/>
                <a:gd name="T11" fmla="*/ 148 h 148"/>
                <a:gd name="T12" fmla="*/ 227 w 227"/>
                <a:gd name="T13" fmla="*/ 126 h 148"/>
                <a:gd name="T14" fmla="*/ 227 w 227"/>
                <a:gd name="T15" fmla="*/ 22 h 148"/>
                <a:gd name="T16" fmla="*/ 205 w 227"/>
                <a:gd name="T17" fmla="*/ 0 h 148"/>
                <a:gd name="T18" fmla="*/ 215 w 227"/>
                <a:gd name="T19" fmla="*/ 126 h 148"/>
                <a:gd name="T20" fmla="*/ 212 w 227"/>
                <a:gd name="T21" fmla="*/ 133 h 148"/>
                <a:gd name="T22" fmla="*/ 205 w 227"/>
                <a:gd name="T23" fmla="*/ 136 h 148"/>
                <a:gd name="T24" fmla="*/ 22 w 227"/>
                <a:gd name="T25" fmla="*/ 136 h 148"/>
                <a:gd name="T26" fmla="*/ 15 w 227"/>
                <a:gd name="T27" fmla="*/ 133 h 148"/>
                <a:gd name="T28" fmla="*/ 12 w 227"/>
                <a:gd name="T29" fmla="*/ 126 h 148"/>
                <a:gd name="T30" fmla="*/ 12 w 227"/>
                <a:gd name="T31" fmla="*/ 22 h 148"/>
                <a:gd name="T32" fmla="*/ 15 w 227"/>
                <a:gd name="T33" fmla="*/ 15 h 148"/>
                <a:gd name="T34" fmla="*/ 22 w 227"/>
                <a:gd name="T35" fmla="*/ 12 h 148"/>
                <a:gd name="T36" fmla="*/ 205 w 227"/>
                <a:gd name="T37" fmla="*/ 12 h 148"/>
                <a:gd name="T38" fmla="*/ 212 w 227"/>
                <a:gd name="T39" fmla="*/ 15 h 148"/>
                <a:gd name="T40" fmla="*/ 215 w 227"/>
                <a:gd name="T41" fmla="*/ 22 h 148"/>
                <a:gd name="T42" fmla="*/ 215 w 227"/>
                <a:gd name="T43" fmla="*/ 126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27" h="148">
                  <a:moveTo>
                    <a:pt x="205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10" y="0"/>
                    <a:pt x="0" y="9"/>
                    <a:pt x="0" y="22"/>
                  </a:cubicBezTo>
                  <a:cubicBezTo>
                    <a:pt x="0" y="126"/>
                    <a:pt x="0" y="126"/>
                    <a:pt x="0" y="126"/>
                  </a:cubicBezTo>
                  <a:cubicBezTo>
                    <a:pt x="0" y="138"/>
                    <a:pt x="10" y="148"/>
                    <a:pt x="22" y="148"/>
                  </a:cubicBezTo>
                  <a:cubicBezTo>
                    <a:pt x="205" y="148"/>
                    <a:pt x="205" y="148"/>
                    <a:pt x="205" y="148"/>
                  </a:cubicBezTo>
                  <a:cubicBezTo>
                    <a:pt x="217" y="148"/>
                    <a:pt x="226" y="138"/>
                    <a:pt x="227" y="126"/>
                  </a:cubicBezTo>
                  <a:cubicBezTo>
                    <a:pt x="227" y="22"/>
                    <a:pt x="227" y="22"/>
                    <a:pt x="227" y="22"/>
                  </a:cubicBezTo>
                  <a:cubicBezTo>
                    <a:pt x="226" y="9"/>
                    <a:pt x="217" y="0"/>
                    <a:pt x="205" y="0"/>
                  </a:cubicBezTo>
                  <a:close/>
                  <a:moveTo>
                    <a:pt x="215" y="126"/>
                  </a:moveTo>
                  <a:cubicBezTo>
                    <a:pt x="215" y="129"/>
                    <a:pt x="213" y="131"/>
                    <a:pt x="212" y="133"/>
                  </a:cubicBezTo>
                  <a:cubicBezTo>
                    <a:pt x="210" y="135"/>
                    <a:pt x="207" y="136"/>
                    <a:pt x="205" y="136"/>
                  </a:cubicBezTo>
                  <a:cubicBezTo>
                    <a:pt x="22" y="136"/>
                    <a:pt x="22" y="136"/>
                    <a:pt x="22" y="136"/>
                  </a:cubicBezTo>
                  <a:cubicBezTo>
                    <a:pt x="19" y="136"/>
                    <a:pt x="17" y="135"/>
                    <a:pt x="15" y="133"/>
                  </a:cubicBezTo>
                  <a:cubicBezTo>
                    <a:pt x="13" y="131"/>
                    <a:pt x="12" y="129"/>
                    <a:pt x="12" y="126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19"/>
                    <a:pt x="13" y="16"/>
                    <a:pt x="15" y="15"/>
                  </a:cubicBezTo>
                  <a:cubicBezTo>
                    <a:pt x="17" y="13"/>
                    <a:pt x="19" y="12"/>
                    <a:pt x="22" y="12"/>
                  </a:cubicBezTo>
                  <a:cubicBezTo>
                    <a:pt x="205" y="12"/>
                    <a:pt x="205" y="12"/>
                    <a:pt x="205" y="12"/>
                  </a:cubicBezTo>
                  <a:cubicBezTo>
                    <a:pt x="207" y="12"/>
                    <a:pt x="210" y="13"/>
                    <a:pt x="212" y="15"/>
                  </a:cubicBezTo>
                  <a:cubicBezTo>
                    <a:pt x="213" y="16"/>
                    <a:pt x="215" y="19"/>
                    <a:pt x="215" y="22"/>
                  </a:cubicBezTo>
                  <a:lnTo>
                    <a:pt x="215" y="126"/>
                  </a:ln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4" name="Freeform 10"/>
            <p:cNvSpPr>
              <a:spLocks/>
            </p:cNvSpPr>
            <p:nvPr/>
          </p:nvSpPr>
          <p:spPr bwMode="auto">
            <a:xfrm>
              <a:off x="13490575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2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2" y="88"/>
                    <a:pt x="6" y="88"/>
                  </a:cubicBezTo>
                  <a:cubicBezTo>
                    <a:pt x="9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5" name="Freeform 11"/>
            <p:cNvSpPr>
              <a:spLocks/>
            </p:cNvSpPr>
            <p:nvPr/>
          </p:nvSpPr>
          <p:spPr bwMode="auto">
            <a:xfrm>
              <a:off x="13581063" y="1273176"/>
              <a:ext cx="44450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2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2" y="88"/>
                    <a:pt x="6" y="88"/>
                  </a:cubicBezTo>
                  <a:cubicBezTo>
                    <a:pt x="9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6" name="Freeform 12"/>
            <p:cNvSpPr>
              <a:spLocks/>
            </p:cNvSpPr>
            <p:nvPr/>
          </p:nvSpPr>
          <p:spPr bwMode="auto">
            <a:xfrm>
              <a:off x="13666788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3" y="88"/>
                    <a:pt x="6" y="88"/>
                  </a:cubicBezTo>
                  <a:cubicBezTo>
                    <a:pt x="10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10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7" name="Freeform 13"/>
            <p:cNvSpPr>
              <a:spLocks/>
            </p:cNvSpPr>
            <p:nvPr/>
          </p:nvSpPr>
          <p:spPr bwMode="auto">
            <a:xfrm>
              <a:off x="13757275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3" y="88"/>
                    <a:pt x="6" y="88"/>
                  </a:cubicBezTo>
                  <a:cubicBezTo>
                    <a:pt x="10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10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8" name="Freeform 14"/>
            <p:cNvSpPr>
              <a:spLocks/>
            </p:cNvSpPr>
            <p:nvPr/>
          </p:nvSpPr>
          <p:spPr bwMode="auto">
            <a:xfrm>
              <a:off x="13847763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3" y="88"/>
                    <a:pt x="6" y="88"/>
                  </a:cubicBezTo>
                  <a:cubicBezTo>
                    <a:pt x="9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9" name="Freeform 15"/>
            <p:cNvSpPr>
              <a:spLocks/>
            </p:cNvSpPr>
            <p:nvPr/>
          </p:nvSpPr>
          <p:spPr bwMode="auto">
            <a:xfrm>
              <a:off x="13938250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3" y="88"/>
                    <a:pt x="6" y="88"/>
                  </a:cubicBezTo>
                  <a:cubicBezTo>
                    <a:pt x="9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160" name="그룹 159"/>
          <p:cNvGrpSpPr/>
          <p:nvPr/>
        </p:nvGrpSpPr>
        <p:grpSpPr>
          <a:xfrm>
            <a:off x="1610447" y="4784510"/>
            <a:ext cx="466698" cy="304482"/>
            <a:chOff x="13309600" y="1160463"/>
            <a:chExt cx="854075" cy="557213"/>
          </a:xfrm>
        </p:grpSpPr>
        <p:sp>
          <p:nvSpPr>
            <p:cNvPr id="161" name="Freeform 9"/>
            <p:cNvSpPr>
              <a:spLocks noEditPoints="1"/>
            </p:cNvSpPr>
            <p:nvPr/>
          </p:nvSpPr>
          <p:spPr bwMode="auto">
            <a:xfrm>
              <a:off x="13309600" y="1160463"/>
              <a:ext cx="854075" cy="557213"/>
            </a:xfrm>
            <a:custGeom>
              <a:avLst/>
              <a:gdLst>
                <a:gd name="T0" fmla="*/ 205 w 227"/>
                <a:gd name="T1" fmla="*/ 0 h 148"/>
                <a:gd name="T2" fmla="*/ 22 w 227"/>
                <a:gd name="T3" fmla="*/ 0 h 148"/>
                <a:gd name="T4" fmla="*/ 0 w 227"/>
                <a:gd name="T5" fmla="*/ 22 h 148"/>
                <a:gd name="T6" fmla="*/ 0 w 227"/>
                <a:gd name="T7" fmla="*/ 126 h 148"/>
                <a:gd name="T8" fmla="*/ 22 w 227"/>
                <a:gd name="T9" fmla="*/ 148 h 148"/>
                <a:gd name="T10" fmla="*/ 205 w 227"/>
                <a:gd name="T11" fmla="*/ 148 h 148"/>
                <a:gd name="T12" fmla="*/ 227 w 227"/>
                <a:gd name="T13" fmla="*/ 126 h 148"/>
                <a:gd name="T14" fmla="*/ 227 w 227"/>
                <a:gd name="T15" fmla="*/ 22 h 148"/>
                <a:gd name="T16" fmla="*/ 205 w 227"/>
                <a:gd name="T17" fmla="*/ 0 h 148"/>
                <a:gd name="T18" fmla="*/ 215 w 227"/>
                <a:gd name="T19" fmla="*/ 126 h 148"/>
                <a:gd name="T20" fmla="*/ 212 w 227"/>
                <a:gd name="T21" fmla="*/ 133 h 148"/>
                <a:gd name="T22" fmla="*/ 205 w 227"/>
                <a:gd name="T23" fmla="*/ 136 h 148"/>
                <a:gd name="T24" fmla="*/ 22 w 227"/>
                <a:gd name="T25" fmla="*/ 136 h 148"/>
                <a:gd name="T26" fmla="*/ 15 w 227"/>
                <a:gd name="T27" fmla="*/ 133 h 148"/>
                <a:gd name="T28" fmla="*/ 12 w 227"/>
                <a:gd name="T29" fmla="*/ 126 h 148"/>
                <a:gd name="T30" fmla="*/ 12 w 227"/>
                <a:gd name="T31" fmla="*/ 22 h 148"/>
                <a:gd name="T32" fmla="*/ 15 w 227"/>
                <a:gd name="T33" fmla="*/ 15 h 148"/>
                <a:gd name="T34" fmla="*/ 22 w 227"/>
                <a:gd name="T35" fmla="*/ 12 h 148"/>
                <a:gd name="T36" fmla="*/ 205 w 227"/>
                <a:gd name="T37" fmla="*/ 12 h 148"/>
                <a:gd name="T38" fmla="*/ 212 w 227"/>
                <a:gd name="T39" fmla="*/ 15 h 148"/>
                <a:gd name="T40" fmla="*/ 215 w 227"/>
                <a:gd name="T41" fmla="*/ 22 h 148"/>
                <a:gd name="T42" fmla="*/ 215 w 227"/>
                <a:gd name="T43" fmla="*/ 126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27" h="148">
                  <a:moveTo>
                    <a:pt x="205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10" y="0"/>
                    <a:pt x="0" y="9"/>
                    <a:pt x="0" y="22"/>
                  </a:cubicBezTo>
                  <a:cubicBezTo>
                    <a:pt x="0" y="126"/>
                    <a:pt x="0" y="126"/>
                    <a:pt x="0" y="126"/>
                  </a:cubicBezTo>
                  <a:cubicBezTo>
                    <a:pt x="0" y="138"/>
                    <a:pt x="10" y="148"/>
                    <a:pt x="22" y="148"/>
                  </a:cubicBezTo>
                  <a:cubicBezTo>
                    <a:pt x="205" y="148"/>
                    <a:pt x="205" y="148"/>
                    <a:pt x="205" y="148"/>
                  </a:cubicBezTo>
                  <a:cubicBezTo>
                    <a:pt x="217" y="148"/>
                    <a:pt x="226" y="138"/>
                    <a:pt x="227" y="126"/>
                  </a:cubicBezTo>
                  <a:cubicBezTo>
                    <a:pt x="227" y="22"/>
                    <a:pt x="227" y="22"/>
                    <a:pt x="227" y="22"/>
                  </a:cubicBezTo>
                  <a:cubicBezTo>
                    <a:pt x="226" y="9"/>
                    <a:pt x="217" y="0"/>
                    <a:pt x="205" y="0"/>
                  </a:cubicBezTo>
                  <a:close/>
                  <a:moveTo>
                    <a:pt x="215" y="126"/>
                  </a:moveTo>
                  <a:cubicBezTo>
                    <a:pt x="215" y="129"/>
                    <a:pt x="213" y="131"/>
                    <a:pt x="212" y="133"/>
                  </a:cubicBezTo>
                  <a:cubicBezTo>
                    <a:pt x="210" y="135"/>
                    <a:pt x="207" y="136"/>
                    <a:pt x="205" y="136"/>
                  </a:cubicBezTo>
                  <a:cubicBezTo>
                    <a:pt x="22" y="136"/>
                    <a:pt x="22" y="136"/>
                    <a:pt x="22" y="136"/>
                  </a:cubicBezTo>
                  <a:cubicBezTo>
                    <a:pt x="19" y="136"/>
                    <a:pt x="17" y="135"/>
                    <a:pt x="15" y="133"/>
                  </a:cubicBezTo>
                  <a:cubicBezTo>
                    <a:pt x="13" y="131"/>
                    <a:pt x="12" y="129"/>
                    <a:pt x="12" y="126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19"/>
                    <a:pt x="13" y="16"/>
                    <a:pt x="15" y="15"/>
                  </a:cubicBezTo>
                  <a:cubicBezTo>
                    <a:pt x="17" y="13"/>
                    <a:pt x="19" y="12"/>
                    <a:pt x="22" y="12"/>
                  </a:cubicBezTo>
                  <a:cubicBezTo>
                    <a:pt x="205" y="12"/>
                    <a:pt x="205" y="12"/>
                    <a:pt x="205" y="12"/>
                  </a:cubicBezTo>
                  <a:cubicBezTo>
                    <a:pt x="207" y="12"/>
                    <a:pt x="210" y="13"/>
                    <a:pt x="212" y="15"/>
                  </a:cubicBezTo>
                  <a:cubicBezTo>
                    <a:pt x="213" y="16"/>
                    <a:pt x="215" y="19"/>
                    <a:pt x="215" y="22"/>
                  </a:cubicBezTo>
                  <a:lnTo>
                    <a:pt x="215" y="126"/>
                  </a:ln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2" name="Freeform 10"/>
            <p:cNvSpPr>
              <a:spLocks/>
            </p:cNvSpPr>
            <p:nvPr/>
          </p:nvSpPr>
          <p:spPr bwMode="auto">
            <a:xfrm>
              <a:off x="13490575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2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2" y="88"/>
                    <a:pt x="6" y="88"/>
                  </a:cubicBezTo>
                  <a:cubicBezTo>
                    <a:pt x="9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3" name="Freeform 11"/>
            <p:cNvSpPr>
              <a:spLocks/>
            </p:cNvSpPr>
            <p:nvPr/>
          </p:nvSpPr>
          <p:spPr bwMode="auto">
            <a:xfrm>
              <a:off x="13581063" y="1273176"/>
              <a:ext cx="44450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2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2" y="88"/>
                    <a:pt x="6" y="88"/>
                  </a:cubicBezTo>
                  <a:cubicBezTo>
                    <a:pt x="9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4" name="Freeform 12"/>
            <p:cNvSpPr>
              <a:spLocks/>
            </p:cNvSpPr>
            <p:nvPr/>
          </p:nvSpPr>
          <p:spPr bwMode="auto">
            <a:xfrm>
              <a:off x="13666788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3" y="88"/>
                    <a:pt x="6" y="88"/>
                  </a:cubicBezTo>
                  <a:cubicBezTo>
                    <a:pt x="10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10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5" name="Freeform 13"/>
            <p:cNvSpPr>
              <a:spLocks/>
            </p:cNvSpPr>
            <p:nvPr/>
          </p:nvSpPr>
          <p:spPr bwMode="auto">
            <a:xfrm>
              <a:off x="13757275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3" y="88"/>
                    <a:pt x="6" y="88"/>
                  </a:cubicBezTo>
                  <a:cubicBezTo>
                    <a:pt x="10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10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6" name="Freeform 14"/>
            <p:cNvSpPr>
              <a:spLocks/>
            </p:cNvSpPr>
            <p:nvPr/>
          </p:nvSpPr>
          <p:spPr bwMode="auto">
            <a:xfrm>
              <a:off x="13847763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3" y="88"/>
                    <a:pt x="6" y="88"/>
                  </a:cubicBezTo>
                  <a:cubicBezTo>
                    <a:pt x="9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7" name="Freeform 15"/>
            <p:cNvSpPr>
              <a:spLocks/>
            </p:cNvSpPr>
            <p:nvPr/>
          </p:nvSpPr>
          <p:spPr bwMode="auto">
            <a:xfrm>
              <a:off x="13938250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3" y="88"/>
                    <a:pt x="6" y="88"/>
                  </a:cubicBezTo>
                  <a:cubicBezTo>
                    <a:pt x="9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168" name="그룹 167"/>
          <p:cNvGrpSpPr/>
          <p:nvPr/>
        </p:nvGrpSpPr>
        <p:grpSpPr>
          <a:xfrm>
            <a:off x="3635997" y="5124315"/>
            <a:ext cx="466698" cy="304482"/>
            <a:chOff x="13309600" y="1160463"/>
            <a:chExt cx="854075" cy="557213"/>
          </a:xfrm>
        </p:grpSpPr>
        <p:sp>
          <p:nvSpPr>
            <p:cNvPr id="169" name="Freeform 9"/>
            <p:cNvSpPr>
              <a:spLocks noEditPoints="1"/>
            </p:cNvSpPr>
            <p:nvPr/>
          </p:nvSpPr>
          <p:spPr bwMode="auto">
            <a:xfrm>
              <a:off x="13309600" y="1160463"/>
              <a:ext cx="854075" cy="557213"/>
            </a:xfrm>
            <a:custGeom>
              <a:avLst/>
              <a:gdLst>
                <a:gd name="T0" fmla="*/ 205 w 227"/>
                <a:gd name="T1" fmla="*/ 0 h 148"/>
                <a:gd name="T2" fmla="*/ 22 w 227"/>
                <a:gd name="T3" fmla="*/ 0 h 148"/>
                <a:gd name="T4" fmla="*/ 0 w 227"/>
                <a:gd name="T5" fmla="*/ 22 h 148"/>
                <a:gd name="T6" fmla="*/ 0 w 227"/>
                <a:gd name="T7" fmla="*/ 126 h 148"/>
                <a:gd name="T8" fmla="*/ 22 w 227"/>
                <a:gd name="T9" fmla="*/ 148 h 148"/>
                <a:gd name="T10" fmla="*/ 205 w 227"/>
                <a:gd name="T11" fmla="*/ 148 h 148"/>
                <a:gd name="T12" fmla="*/ 227 w 227"/>
                <a:gd name="T13" fmla="*/ 126 h 148"/>
                <a:gd name="T14" fmla="*/ 227 w 227"/>
                <a:gd name="T15" fmla="*/ 22 h 148"/>
                <a:gd name="T16" fmla="*/ 205 w 227"/>
                <a:gd name="T17" fmla="*/ 0 h 148"/>
                <a:gd name="T18" fmla="*/ 215 w 227"/>
                <a:gd name="T19" fmla="*/ 126 h 148"/>
                <a:gd name="T20" fmla="*/ 212 w 227"/>
                <a:gd name="T21" fmla="*/ 133 h 148"/>
                <a:gd name="T22" fmla="*/ 205 w 227"/>
                <a:gd name="T23" fmla="*/ 136 h 148"/>
                <a:gd name="T24" fmla="*/ 22 w 227"/>
                <a:gd name="T25" fmla="*/ 136 h 148"/>
                <a:gd name="T26" fmla="*/ 15 w 227"/>
                <a:gd name="T27" fmla="*/ 133 h 148"/>
                <a:gd name="T28" fmla="*/ 12 w 227"/>
                <a:gd name="T29" fmla="*/ 126 h 148"/>
                <a:gd name="T30" fmla="*/ 12 w 227"/>
                <a:gd name="T31" fmla="*/ 22 h 148"/>
                <a:gd name="T32" fmla="*/ 15 w 227"/>
                <a:gd name="T33" fmla="*/ 15 h 148"/>
                <a:gd name="T34" fmla="*/ 22 w 227"/>
                <a:gd name="T35" fmla="*/ 12 h 148"/>
                <a:gd name="T36" fmla="*/ 205 w 227"/>
                <a:gd name="T37" fmla="*/ 12 h 148"/>
                <a:gd name="T38" fmla="*/ 212 w 227"/>
                <a:gd name="T39" fmla="*/ 15 h 148"/>
                <a:gd name="T40" fmla="*/ 215 w 227"/>
                <a:gd name="T41" fmla="*/ 22 h 148"/>
                <a:gd name="T42" fmla="*/ 215 w 227"/>
                <a:gd name="T43" fmla="*/ 126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27" h="148">
                  <a:moveTo>
                    <a:pt x="205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10" y="0"/>
                    <a:pt x="0" y="9"/>
                    <a:pt x="0" y="22"/>
                  </a:cubicBezTo>
                  <a:cubicBezTo>
                    <a:pt x="0" y="126"/>
                    <a:pt x="0" y="126"/>
                    <a:pt x="0" y="126"/>
                  </a:cubicBezTo>
                  <a:cubicBezTo>
                    <a:pt x="0" y="138"/>
                    <a:pt x="10" y="148"/>
                    <a:pt x="22" y="148"/>
                  </a:cubicBezTo>
                  <a:cubicBezTo>
                    <a:pt x="205" y="148"/>
                    <a:pt x="205" y="148"/>
                    <a:pt x="205" y="148"/>
                  </a:cubicBezTo>
                  <a:cubicBezTo>
                    <a:pt x="217" y="148"/>
                    <a:pt x="226" y="138"/>
                    <a:pt x="227" y="126"/>
                  </a:cubicBezTo>
                  <a:cubicBezTo>
                    <a:pt x="227" y="22"/>
                    <a:pt x="227" y="22"/>
                    <a:pt x="227" y="22"/>
                  </a:cubicBezTo>
                  <a:cubicBezTo>
                    <a:pt x="226" y="9"/>
                    <a:pt x="217" y="0"/>
                    <a:pt x="205" y="0"/>
                  </a:cubicBezTo>
                  <a:close/>
                  <a:moveTo>
                    <a:pt x="215" y="126"/>
                  </a:moveTo>
                  <a:cubicBezTo>
                    <a:pt x="215" y="129"/>
                    <a:pt x="213" y="131"/>
                    <a:pt x="212" y="133"/>
                  </a:cubicBezTo>
                  <a:cubicBezTo>
                    <a:pt x="210" y="135"/>
                    <a:pt x="207" y="136"/>
                    <a:pt x="205" y="136"/>
                  </a:cubicBezTo>
                  <a:cubicBezTo>
                    <a:pt x="22" y="136"/>
                    <a:pt x="22" y="136"/>
                    <a:pt x="22" y="136"/>
                  </a:cubicBezTo>
                  <a:cubicBezTo>
                    <a:pt x="19" y="136"/>
                    <a:pt x="17" y="135"/>
                    <a:pt x="15" y="133"/>
                  </a:cubicBezTo>
                  <a:cubicBezTo>
                    <a:pt x="13" y="131"/>
                    <a:pt x="12" y="129"/>
                    <a:pt x="12" y="126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19"/>
                    <a:pt x="13" y="16"/>
                    <a:pt x="15" y="15"/>
                  </a:cubicBezTo>
                  <a:cubicBezTo>
                    <a:pt x="17" y="13"/>
                    <a:pt x="19" y="12"/>
                    <a:pt x="22" y="12"/>
                  </a:cubicBezTo>
                  <a:cubicBezTo>
                    <a:pt x="205" y="12"/>
                    <a:pt x="205" y="12"/>
                    <a:pt x="205" y="12"/>
                  </a:cubicBezTo>
                  <a:cubicBezTo>
                    <a:pt x="207" y="12"/>
                    <a:pt x="210" y="13"/>
                    <a:pt x="212" y="15"/>
                  </a:cubicBezTo>
                  <a:cubicBezTo>
                    <a:pt x="213" y="16"/>
                    <a:pt x="215" y="19"/>
                    <a:pt x="215" y="22"/>
                  </a:cubicBezTo>
                  <a:lnTo>
                    <a:pt x="215" y="126"/>
                  </a:ln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0" name="Freeform 10"/>
            <p:cNvSpPr>
              <a:spLocks/>
            </p:cNvSpPr>
            <p:nvPr/>
          </p:nvSpPr>
          <p:spPr bwMode="auto">
            <a:xfrm>
              <a:off x="13490575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2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2" y="88"/>
                    <a:pt x="6" y="88"/>
                  </a:cubicBezTo>
                  <a:cubicBezTo>
                    <a:pt x="9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1" name="Freeform 11"/>
            <p:cNvSpPr>
              <a:spLocks/>
            </p:cNvSpPr>
            <p:nvPr/>
          </p:nvSpPr>
          <p:spPr bwMode="auto">
            <a:xfrm>
              <a:off x="13581063" y="1273176"/>
              <a:ext cx="44450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2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2" y="88"/>
                    <a:pt x="6" y="88"/>
                  </a:cubicBezTo>
                  <a:cubicBezTo>
                    <a:pt x="9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2" name="Freeform 12"/>
            <p:cNvSpPr>
              <a:spLocks/>
            </p:cNvSpPr>
            <p:nvPr/>
          </p:nvSpPr>
          <p:spPr bwMode="auto">
            <a:xfrm>
              <a:off x="13666788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3" y="88"/>
                    <a:pt x="6" y="88"/>
                  </a:cubicBezTo>
                  <a:cubicBezTo>
                    <a:pt x="10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10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3" name="Freeform 13"/>
            <p:cNvSpPr>
              <a:spLocks/>
            </p:cNvSpPr>
            <p:nvPr/>
          </p:nvSpPr>
          <p:spPr bwMode="auto">
            <a:xfrm>
              <a:off x="13757275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3" y="88"/>
                    <a:pt x="6" y="88"/>
                  </a:cubicBezTo>
                  <a:cubicBezTo>
                    <a:pt x="10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10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4" name="Freeform 14"/>
            <p:cNvSpPr>
              <a:spLocks/>
            </p:cNvSpPr>
            <p:nvPr/>
          </p:nvSpPr>
          <p:spPr bwMode="auto">
            <a:xfrm>
              <a:off x="13847763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3" y="88"/>
                    <a:pt x="6" y="88"/>
                  </a:cubicBezTo>
                  <a:cubicBezTo>
                    <a:pt x="9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5" name="Freeform 15"/>
            <p:cNvSpPr>
              <a:spLocks/>
            </p:cNvSpPr>
            <p:nvPr/>
          </p:nvSpPr>
          <p:spPr bwMode="auto">
            <a:xfrm>
              <a:off x="13938250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3" y="88"/>
                    <a:pt x="6" y="88"/>
                  </a:cubicBezTo>
                  <a:cubicBezTo>
                    <a:pt x="9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176" name="그룹 175"/>
          <p:cNvGrpSpPr/>
          <p:nvPr/>
        </p:nvGrpSpPr>
        <p:grpSpPr>
          <a:xfrm>
            <a:off x="3126282" y="5124315"/>
            <a:ext cx="466698" cy="304482"/>
            <a:chOff x="13309600" y="1160463"/>
            <a:chExt cx="854075" cy="557213"/>
          </a:xfrm>
        </p:grpSpPr>
        <p:sp>
          <p:nvSpPr>
            <p:cNvPr id="177" name="Freeform 9"/>
            <p:cNvSpPr>
              <a:spLocks noEditPoints="1"/>
            </p:cNvSpPr>
            <p:nvPr/>
          </p:nvSpPr>
          <p:spPr bwMode="auto">
            <a:xfrm>
              <a:off x="13309600" y="1160463"/>
              <a:ext cx="854075" cy="557213"/>
            </a:xfrm>
            <a:custGeom>
              <a:avLst/>
              <a:gdLst>
                <a:gd name="T0" fmla="*/ 205 w 227"/>
                <a:gd name="T1" fmla="*/ 0 h 148"/>
                <a:gd name="T2" fmla="*/ 22 w 227"/>
                <a:gd name="T3" fmla="*/ 0 h 148"/>
                <a:gd name="T4" fmla="*/ 0 w 227"/>
                <a:gd name="T5" fmla="*/ 22 h 148"/>
                <a:gd name="T6" fmla="*/ 0 w 227"/>
                <a:gd name="T7" fmla="*/ 126 h 148"/>
                <a:gd name="T8" fmla="*/ 22 w 227"/>
                <a:gd name="T9" fmla="*/ 148 h 148"/>
                <a:gd name="T10" fmla="*/ 205 w 227"/>
                <a:gd name="T11" fmla="*/ 148 h 148"/>
                <a:gd name="T12" fmla="*/ 227 w 227"/>
                <a:gd name="T13" fmla="*/ 126 h 148"/>
                <a:gd name="T14" fmla="*/ 227 w 227"/>
                <a:gd name="T15" fmla="*/ 22 h 148"/>
                <a:gd name="T16" fmla="*/ 205 w 227"/>
                <a:gd name="T17" fmla="*/ 0 h 148"/>
                <a:gd name="T18" fmla="*/ 215 w 227"/>
                <a:gd name="T19" fmla="*/ 126 h 148"/>
                <a:gd name="T20" fmla="*/ 212 w 227"/>
                <a:gd name="T21" fmla="*/ 133 h 148"/>
                <a:gd name="T22" fmla="*/ 205 w 227"/>
                <a:gd name="T23" fmla="*/ 136 h 148"/>
                <a:gd name="T24" fmla="*/ 22 w 227"/>
                <a:gd name="T25" fmla="*/ 136 h 148"/>
                <a:gd name="T26" fmla="*/ 15 w 227"/>
                <a:gd name="T27" fmla="*/ 133 h 148"/>
                <a:gd name="T28" fmla="*/ 12 w 227"/>
                <a:gd name="T29" fmla="*/ 126 h 148"/>
                <a:gd name="T30" fmla="*/ 12 w 227"/>
                <a:gd name="T31" fmla="*/ 22 h 148"/>
                <a:gd name="T32" fmla="*/ 15 w 227"/>
                <a:gd name="T33" fmla="*/ 15 h 148"/>
                <a:gd name="T34" fmla="*/ 22 w 227"/>
                <a:gd name="T35" fmla="*/ 12 h 148"/>
                <a:gd name="T36" fmla="*/ 205 w 227"/>
                <a:gd name="T37" fmla="*/ 12 h 148"/>
                <a:gd name="T38" fmla="*/ 212 w 227"/>
                <a:gd name="T39" fmla="*/ 15 h 148"/>
                <a:gd name="T40" fmla="*/ 215 w 227"/>
                <a:gd name="T41" fmla="*/ 22 h 148"/>
                <a:gd name="T42" fmla="*/ 215 w 227"/>
                <a:gd name="T43" fmla="*/ 126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27" h="148">
                  <a:moveTo>
                    <a:pt x="205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10" y="0"/>
                    <a:pt x="0" y="9"/>
                    <a:pt x="0" y="22"/>
                  </a:cubicBezTo>
                  <a:cubicBezTo>
                    <a:pt x="0" y="126"/>
                    <a:pt x="0" y="126"/>
                    <a:pt x="0" y="126"/>
                  </a:cubicBezTo>
                  <a:cubicBezTo>
                    <a:pt x="0" y="138"/>
                    <a:pt x="10" y="148"/>
                    <a:pt x="22" y="148"/>
                  </a:cubicBezTo>
                  <a:cubicBezTo>
                    <a:pt x="205" y="148"/>
                    <a:pt x="205" y="148"/>
                    <a:pt x="205" y="148"/>
                  </a:cubicBezTo>
                  <a:cubicBezTo>
                    <a:pt x="217" y="148"/>
                    <a:pt x="226" y="138"/>
                    <a:pt x="227" y="126"/>
                  </a:cubicBezTo>
                  <a:cubicBezTo>
                    <a:pt x="227" y="22"/>
                    <a:pt x="227" y="22"/>
                    <a:pt x="227" y="22"/>
                  </a:cubicBezTo>
                  <a:cubicBezTo>
                    <a:pt x="226" y="9"/>
                    <a:pt x="217" y="0"/>
                    <a:pt x="205" y="0"/>
                  </a:cubicBezTo>
                  <a:close/>
                  <a:moveTo>
                    <a:pt x="215" y="126"/>
                  </a:moveTo>
                  <a:cubicBezTo>
                    <a:pt x="215" y="129"/>
                    <a:pt x="213" y="131"/>
                    <a:pt x="212" y="133"/>
                  </a:cubicBezTo>
                  <a:cubicBezTo>
                    <a:pt x="210" y="135"/>
                    <a:pt x="207" y="136"/>
                    <a:pt x="205" y="136"/>
                  </a:cubicBezTo>
                  <a:cubicBezTo>
                    <a:pt x="22" y="136"/>
                    <a:pt x="22" y="136"/>
                    <a:pt x="22" y="136"/>
                  </a:cubicBezTo>
                  <a:cubicBezTo>
                    <a:pt x="19" y="136"/>
                    <a:pt x="17" y="135"/>
                    <a:pt x="15" y="133"/>
                  </a:cubicBezTo>
                  <a:cubicBezTo>
                    <a:pt x="13" y="131"/>
                    <a:pt x="12" y="129"/>
                    <a:pt x="12" y="126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19"/>
                    <a:pt x="13" y="16"/>
                    <a:pt x="15" y="15"/>
                  </a:cubicBezTo>
                  <a:cubicBezTo>
                    <a:pt x="17" y="13"/>
                    <a:pt x="19" y="12"/>
                    <a:pt x="22" y="12"/>
                  </a:cubicBezTo>
                  <a:cubicBezTo>
                    <a:pt x="205" y="12"/>
                    <a:pt x="205" y="12"/>
                    <a:pt x="205" y="12"/>
                  </a:cubicBezTo>
                  <a:cubicBezTo>
                    <a:pt x="207" y="12"/>
                    <a:pt x="210" y="13"/>
                    <a:pt x="212" y="15"/>
                  </a:cubicBezTo>
                  <a:cubicBezTo>
                    <a:pt x="213" y="16"/>
                    <a:pt x="215" y="19"/>
                    <a:pt x="215" y="22"/>
                  </a:cubicBezTo>
                  <a:lnTo>
                    <a:pt x="215" y="126"/>
                  </a:ln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8" name="Freeform 10"/>
            <p:cNvSpPr>
              <a:spLocks/>
            </p:cNvSpPr>
            <p:nvPr/>
          </p:nvSpPr>
          <p:spPr bwMode="auto">
            <a:xfrm>
              <a:off x="13490575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2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2" y="88"/>
                    <a:pt x="6" y="88"/>
                  </a:cubicBezTo>
                  <a:cubicBezTo>
                    <a:pt x="9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9" name="Freeform 11"/>
            <p:cNvSpPr>
              <a:spLocks/>
            </p:cNvSpPr>
            <p:nvPr/>
          </p:nvSpPr>
          <p:spPr bwMode="auto">
            <a:xfrm>
              <a:off x="13581063" y="1273176"/>
              <a:ext cx="44450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2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2" y="88"/>
                    <a:pt x="6" y="88"/>
                  </a:cubicBezTo>
                  <a:cubicBezTo>
                    <a:pt x="9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0" name="Freeform 12"/>
            <p:cNvSpPr>
              <a:spLocks/>
            </p:cNvSpPr>
            <p:nvPr/>
          </p:nvSpPr>
          <p:spPr bwMode="auto">
            <a:xfrm>
              <a:off x="13666788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3" y="88"/>
                    <a:pt x="6" y="88"/>
                  </a:cubicBezTo>
                  <a:cubicBezTo>
                    <a:pt x="10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10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1" name="Freeform 13"/>
            <p:cNvSpPr>
              <a:spLocks/>
            </p:cNvSpPr>
            <p:nvPr/>
          </p:nvSpPr>
          <p:spPr bwMode="auto">
            <a:xfrm>
              <a:off x="13757275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3" y="88"/>
                    <a:pt x="6" y="88"/>
                  </a:cubicBezTo>
                  <a:cubicBezTo>
                    <a:pt x="10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10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2" name="Freeform 14"/>
            <p:cNvSpPr>
              <a:spLocks/>
            </p:cNvSpPr>
            <p:nvPr/>
          </p:nvSpPr>
          <p:spPr bwMode="auto">
            <a:xfrm>
              <a:off x="13847763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3" y="88"/>
                    <a:pt x="6" y="88"/>
                  </a:cubicBezTo>
                  <a:cubicBezTo>
                    <a:pt x="9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3" name="Freeform 15"/>
            <p:cNvSpPr>
              <a:spLocks/>
            </p:cNvSpPr>
            <p:nvPr/>
          </p:nvSpPr>
          <p:spPr bwMode="auto">
            <a:xfrm>
              <a:off x="13938250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3" y="88"/>
                    <a:pt x="6" y="88"/>
                  </a:cubicBezTo>
                  <a:cubicBezTo>
                    <a:pt x="9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184" name="그룹 183"/>
          <p:cNvGrpSpPr/>
          <p:nvPr/>
        </p:nvGrpSpPr>
        <p:grpSpPr>
          <a:xfrm>
            <a:off x="5151832" y="5124315"/>
            <a:ext cx="466698" cy="304482"/>
            <a:chOff x="13309600" y="1160463"/>
            <a:chExt cx="854075" cy="557213"/>
          </a:xfrm>
        </p:grpSpPr>
        <p:sp>
          <p:nvSpPr>
            <p:cNvPr id="185" name="Freeform 9"/>
            <p:cNvSpPr>
              <a:spLocks noEditPoints="1"/>
            </p:cNvSpPr>
            <p:nvPr/>
          </p:nvSpPr>
          <p:spPr bwMode="auto">
            <a:xfrm>
              <a:off x="13309600" y="1160463"/>
              <a:ext cx="854075" cy="557213"/>
            </a:xfrm>
            <a:custGeom>
              <a:avLst/>
              <a:gdLst>
                <a:gd name="T0" fmla="*/ 205 w 227"/>
                <a:gd name="T1" fmla="*/ 0 h 148"/>
                <a:gd name="T2" fmla="*/ 22 w 227"/>
                <a:gd name="T3" fmla="*/ 0 h 148"/>
                <a:gd name="T4" fmla="*/ 0 w 227"/>
                <a:gd name="T5" fmla="*/ 22 h 148"/>
                <a:gd name="T6" fmla="*/ 0 w 227"/>
                <a:gd name="T7" fmla="*/ 126 h 148"/>
                <a:gd name="T8" fmla="*/ 22 w 227"/>
                <a:gd name="T9" fmla="*/ 148 h 148"/>
                <a:gd name="T10" fmla="*/ 205 w 227"/>
                <a:gd name="T11" fmla="*/ 148 h 148"/>
                <a:gd name="T12" fmla="*/ 227 w 227"/>
                <a:gd name="T13" fmla="*/ 126 h 148"/>
                <a:gd name="T14" fmla="*/ 227 w 227"/>
                <a:gd name="T15" fmla="*/ 22 h 148"/>
                <a:gd name="T16" fmla="*/ 205 w 227"/>
                <a:gd name="T17" fmla="*/ 0 h 148"/>
                <a:gd name="T18" fmla="*/ 215 w 227"/>
                <a:gd name="T19" fmla="*/ 126 h 148"/>
                <a:gd name="T20" fmla="*/ 212 w 227"/>
                <a:gd name="T21" fmla="*/ 133 h 148"/>
                <a:gd name="T22" fmla="*/ 205 w 227"/>
                <a:gd name="T23" fmla="*/ 136 h 148"/>
                <a:gd name="T24" fmla="*/ 22 w 227"/>
                <a:gd name="T25" fmla="*/ 136 h 148"/>
                <a:gd name="T26" fmla="*/ 15 w 227"/>
                <a:gd name="T27" fmla="*/ 133 h 148"/>
                <a:gd name="T28" fmla="*/ 12 w 227"/>
                <a:gd name="T29" fmla="*/ 126 h 148"/>
                <a:gd name="T30" fmla="*/ 12 w 227"/>
                <a:gd name="T31" fmla="*/ 22 h 148"/>
                <a:gd name="T32" fmla="*/ 15 w 227"/>
                <a:gd name="T33" fmla="*/ 15 h 148"/>
                <a:gd name="T34" fmla="*/ 22 w 227"/>
                <a:gd name="T35" fmla="*/ 12 h 148"/>
                <a:gd name="T36" fmla="*/ 205 w 227"/>
                <a:gd name="T37" fmla="*/ 12 h 148"/>
                <a:gd name="T38" fmla="*/ 212 w 227"/>
                <a:gd name="T39" fmla="*/ 15 h 148"/>
                <a:gd name="T40" fmla="*/ 215 w 227"/>
                <a:gd name="T41" fmla="*/ 22 h 148"/>
                <a:gd name="T42" fmla="*/ 215 w 227"/>
                <a:gd name="T43" fmla="*/ 126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27" h="148">
                  <a:moveTo>
                    <a:pt x="205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10" y="0"/>
                    <a:pt x="0" y="9"/>
                    <a:pt x="0" y="22"/>
                  </a:cubicBezTo>
                  <a:cubicBezTo>
                    <a:pt x="0" y="126"/>
                    <a:pt x="0" y="126"/>
                    <a:pt x="0" y="126"/>
                  </a:cubicBezTo>
                  <a:cubicBezTo>
                    <a:pt x="0" y="138"/>
                    <a:pt x="10" y="148"/>
                    <a:pt x="22" y="148"/>
                  </a:cubicBezTo>
                  <a:cubicBezTo>
                    <a:pt x="205" y="148"/>
                    <a:pt x="205" y="148"/>
                    <a:pt x="205" y="148"/>
                  </a:cubicBezTo>
                  <a:cubicBezTo>
                    <a:pt x="217" y="148"/>
                    <a:pt x="226" y="138"/>
                    <a:pt x="227" y="126"/>
                  </a:cubicBezTo>
                  <a:cubicBezTo>
                    <a:pt x="227" y="22"/>
                    <a:pt x="227" y="22"/>
                    <a:pt x="227" y="22"/>
                  </a:cubicBezTo>
                  <a:cubicBezTo>
                    <a:pt x="226" y="9"/>
                    <a:pt x="217" y="0"/>
                    <a:pt x="205" y="0"/>
                  </a:cubicBezTo>
                  <a:close/>
                  <a:moveTo>
                    <a:pt x="215" y="126"/>
                  </a:moveTo>
                  <a:cubicBezTo>
                    <a:pt x="215" y="129"/>
                    <a:pt x="213" y="131"/>
                    <a:pt x="212" y="133"/>
                  </a:cubicBezTo>
                  <a:cubicBezTo>
                    <a:pt x="210" y="135"/>
                    <a:pt x="207" y="136"/>
                    <a:pt x="205" y="136"/>
                  </a:cubicBezTo>
                  <a:cubicBezTo>
                    <a:pt x="22" y="136"/>
                    <a:pt x="22" y="136"/>
                    <a:pt x="22" y="136"/>
                  </a:cubicBezTo>
                  <a:cubicBezTo>
                    <a:pt x="19" y="136"/>
                    <a:pt x="17" y="135"/>
                    <a:pt x="15" y="133"/>
                  </a:cubicBezTo>
                  <a:cubicBezTo>
                    <a:pt x="13" y="131"/>
                    <a:pt x="12" y="129"/>
                    <a:pt x="12" y="126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19"/>
                    <a:pt x="13" y="16"/>
                    <a:pt x="15" y="15"/>
                  </a:cubicBezTo>
                  <a:cubicBezTo>
                    <a:pt x="17" y="13"/>
                    <a:pt x="19" y="12"/>
                    <a:pt x="22" y="12"/>
                  </a:cubicBezTo>
                  <a:cubicBezTo>
                    <a:pt x="205" y="12"/>
                    <a:pt x="205" y="12"/>
                    <a:pt x="205" y="12"/>
                  </a:cubicBezTo>
                  <a:cubicBezTo>
                    <a:pt x="207" y="12"/>
                    <a:pt x="210" y="13"/>
                    <a:pt x="212" y="15"/>
                  </a:cubicBezTo>
                  <a:cubicBezTo>
                    <a:pt x="213" y="16"/>
                    <a:pt x="215" y="19"/>
                    <a:pt x="215" y="22"/>
                  </a:cubicBezTo>
                  <a:lnTo>
                    <a:pt x="215" y="126"/>
                  </a:ln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6" name="Freeform 10"/>
            <p:cNvSpPr>
              <a:spLocks/>
            </p:cNvSpPr>
            <p:nvPr/>
          </p:nvSpPr>
          <p:spPr bwMode="auto">
            <a:xfrm>
              <a:off x="13490575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2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2" y="88"/>
                    <a:pt x="6" y="88"/>
                  </a:cubicBezTo>
                  <a:cubicBezTo>
                    <a:pt x="9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7" name="Freeform 11"/>
            <p:cNvSpPr>
              <a:spLocks/>
            </p:cNvSpPr>
            <p:nvPr/>
          </p:nvSpPr>
          <p:spPr bwMode="auto">
            <a:xfrm>
              <a:off x="13581063" y="1273176"/>
              <a:ext cx="44450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2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2" y="88"/>
                    <a:pt x="6" y="88"/>
                  </a:cubicBezTo>
                  <a:cubicBezTo>
                    <a:pt x="9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8" name="Freeform 12"/>
            <p:cNvSpPr>
              <a:spLocks/>
            </p:cNvSpPr>
            <p:nvPr/>
          </p:nvSpPr>
          <p:spPr bwMode="auto">
            <a:xfrm>
              <a:off x="13666788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3" y="88"/>
                    <a:pt x="6" y="88"/>
                  </a:cubicBezTo>
                  <a:cubicBezTo>
                    <a:pt x="10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10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9" name="Freeform 13"/>
            <p:cNvSpPr>
              <a:spLocks/>
            </p:cNvSpPr>
            <p:nvPr/>
          </p:nvSpPr>
          <p:spPr bwMode="auto">
            <a:xfrm>
              <a:off x="13757275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3" y="88"/>
                    <a:pt x="6" y="88"/>
                  </a:cubicBezTo>
                  <a:cubicBezTo>
                    <a:pt x="10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10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0" name="Freeform 14"/>
            <p:cNvSpPr>
              <a:spLocks/>
            </p:cNvSpPr>
            <p:nvPr/>
          </p:nvSpPr>
          <p:spPr bwMode="auto">
            <a:xfrm>
              <a:off x="13847763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3" y="88"/>
                    <a:pt x="6" y="88"/>
                  </a:cubicBezTo>
                  <a:cubicBezTo>
                    <a:pt x="9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1" name="Freeform 15"/>
            <p:cNvSpPr>
              <a:spLocks/>
            </p:cNvSpPr>
            <p:nvPr/>
          </p:nvSpPr>
          <p:spPr bwMode="auto">
            <a:xfrm>
              <a:off x="13938250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3" y="88"/>
                    <a:pt x="6" y="88"/>
                  </a:cubicBezTo>
                  <a:cubicBezTo>
                    <a:pt x="9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192" name="그룹 191"/>
          <p:cNvGrpSpPr/>
          <p:nvPr/>
        </p:nvGrpSpPr>
        <p:grpSpPr>
          <a:xfrm>
            <a:off x="6652377" y="5124315"/>
            <a:ext cx="466698" cy="304482"/>
            <a:chOff x="13309600" y="1160463"/>
            <a:chExt cx="854075" cy="557213"/>
          </a:xfrm>
        </p:grpSpPr>
        <p:sp>
          <p:nvSpPr>
            <p:cNvPr id="193" name="Freeform 9"/>
            <p:cNvSpPr>
              <a:spLocks noEditPoints="1"/>
            </p:cNvSpPr>
            <p:nvPr/>
          </p:nvSpPr>
          <p:spPr bwMode="auto">
            <a:xfrm>
              <a:off x="13309600" y="1160463"/>
              <a:ext cx="854075" cy="557213"/>
            </a:xfrm>
            <a:custGeom>
              <a:avLst/>
              <a:gdLst>
                <a:gd name="T0" fmla="*/ 205 w 227"/>
                <a:gd name="T1" fmla="*/ 0 h 148"/>
                <a:gd name="T2" fmla="*/ 22 w 227"/>
                <a:gd name="T3" fmla="*/ 0 h 148"/>
                <a:gd name="T4" fmla="*/ 0 w 227"/>
                <a:gd name="T5" fmla="*/ 22 h 148"/>
                <a:gd name="T6" fmla="*/ 0 w 227"/>
                <a:gd name="T7" fmla="*/ 126 h 148"/>
                <a:gd name="T8" fmla="*/ 22 w 227"/>
                <a:gd name="T9" fmla="*/ 148 h 148"/>
                <a:gd name="T10" fmla="*/ 205 w 227"/>
                <a:gd name="T11" fmla="*/ 148 h 148"/>
                <a:gd name="T12" fmla="*/ 227 w 227"/>
                <a:gd name="T13" fmla="*/ 126 h 148"/>
                <a:gd name="T14" fmla="*/ 227 w 227"/>
                <a:gd name="T15" fmla="*/ 22 h 148"/>
                <a:gd name="T16" fmla="*/ 205 w 227"/>
                <a:gd name="T17" fmla="*/ 0 h 148"/>
                <a:gd name="T18" fmla="*/ 215 w 227"/>
                <a:gd name="T19" fmla="*/ 126 h 148"/>
                <a:gd name="T20" fmla="*/ 212 w 227"/>
                <a:gd name="T21" fmla="*/ 133 h 148"/>
                <a:gd name="T22" fmla="*/ 205 w 227"/>
                <a:gd name="T23" fmla="*/ 136 h 148"/>
                <a:gd name="T24" fmla="*/ 22 w 227"/>
                <a:gd name="T25" fmla="*/ 136 h 148"/>
                <a:gd name="T26" fmla="*/ 15 w 227"/>
                <a:gd name="T27" fmla="*/ 133 h 148"/>
                <a:gd name="T28" fmla="*/ 12 w 227"/>
                <a:gd name="T29" fmla="*/ 126 h 148"/>
                <a:gd name="T30" fmla="*/ 12 w 227"/>
                <a:gd name="T31" fmla="*/ 22 h 148"/>
                <a:gd name="T32" fmla="*/ 15 w 227"/>
                <a:gd name="T33" fmla="*/ 15 h 148"/>
                <a:gd name="T34" fmla="*/ 22 w 227"/>
                <a:gd name="T35" fmla="*/ 12 h 148"/>
                <a:gd name="T36" fmla="*/ 205 w 227"/>
                <a:gd name="T37" fmla="*/ 12 h 148"/>
                <a:gd name="T38" fmla="*/ 212 w 227"/>
                <a:gd name="T39" fmla="*/ 15 h 148"/>
                <a:gd name="T40" fmla="*/ 215 w 227"/>
                <a:gd name="T41" fmla="*/ 22 h 148"/>
                <a:gd name="T42" fmla="*/ 215 w 227"/>
                <a:gd name="T43" fmla="*/ 126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27" h="148">
                  <a:moveTo>
                    <a:pt x="205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10" y="0"/>
                    <a:pt x="0" y="9"/>
                    <a:pt x="0" y="22"/>
                  </a:cubicBezTo>
                  <a:cubicBezTo>
                    <a:pt x="0" y="126"/>
                    <a:pt x="0" y="126"/>
                    <a:pt x="0" y="126"/>
                  </a:cubicBezTo>
                  <a:cubicBezTo>
                    <a:pt x="0" y="138"/>
                    <a:pt x="10" y="148"/>
                    <a:pt x="22" y="148"/>
                  </a:cubicBezTo>
                  <a:cubicBezTo>
                    <a:pt x="205" y="148"/>
                    <a:pt x="205" y="148"/>
                    <a:pt x="205" y="148"/>
                  </a:cubicBezTo>
                  <a:cubicBezTo>
                    <a:pt x="217" y="148"/>
                    <a:pt x="226" y="138"/>
                    <a:pt x="227" y="126"/>
                  </a:cubicBezTo>
                  <a:cubicBezTo>
                    <a:pt x="227" y="22"/>
                    <a:pt x="227" y="22"/>
                    <a:pt x="227" y="22"/>
                  </a:cubicBezTo>
                  <a:cubicBezTo>
                    <a:pt x="226" y="9"/>
                    <a:pt x="217" y="0"/>
                    <a:pt x="205" y="0"/>
                  </a:cubicBezTo>
                  <a:close/>
                  <a:moveTo>
                    <a:pt x="215" y="126"/>
                  </a:moveTo>
                  <a:cubicBezTo>
                    <a:pt x="215" y="129"/>
                    <a:pt x="213" y="131"/>
                    <a:pt x="212" y="133"/>
                  </a:cubicBezTo>
                  <a:cubicBezTo>
                    <a:pt x="210" y="135"/>
                    <a:pt x="207" y="136"/>
                    <a:pt x="205" y="136"/>
                  </a:cubicBezTo>
                  <a:cubicBezTo>
                    <a:pt x="22" y="136"/>
                    <a:pt x="22" y="136"/>
                    <a:pt x="22" y="136"/>
                  </a:cubicBezTo>
                  <a:cubicBezTo>
                    <a:pt x="19" y="136"/>
                    <a:pt x="17" y="135"/>
                    <a:pt x="15" y="133"/>
                  </a:cubicBezTo>
                  <a:cubicBezTo>
                    <a:pt x="13" y="131"/>
                    <a:pt x="12" y="129"/>
                    <a:pt x="12" y="126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19"/>
                    <a:pt x="13" y="16"/>
                    <a:pt x="15" y="15"/>
                  </a:cubicBezTo>
                  <a:cubicBezTo>
                    <a:pt x="17" y="13"/>
                    <a:pt x="19" y="12"/>
                    <a:pt x="22" y="12"/>
                  </a:cubicBezTo>
                  <a:cubicBezTo>
                    <a:pt x="205" y="12"/>
                    <a:pt x="205" y="12"/>
                    <a:pt x="205" y="12"/>
                  </a:cubicBezTo>
                  <a:cubicBezTo>
                    <a:pt x="207" y="12"/>
                    <a:pt x="210" y="13"/>
                    <a:pt x="212" y="15"/>
                  </a:cubicBezTo>
                  <a:cubicBezTo>
                    <a:pt x="213" y="16"/>
                    <a:pt x="215" y="19"/>
                    <a:pt x="215" y="22"/>
                  </a:cubicBezTo>
                  <a:lnTo>
                    <a:pt x="215" y="126"/>
                  </a:ln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4" name="Freeform 10"/>
            <p:cNvSpPr>
              <a:spLocks/>
            </p:cNvSpPr>
            <p:nvPr/>
          </p:nvSpPr>
          <p:spPr bwMode="auto">
            <a:xfrm>
              <a:off x="13490575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2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2" y="88"/>
                    <a:pt x="6" y="88"/>
                  </a:cubicBezTo>
                  <a:cubicBezTo>
                    <a:pt x="9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5" name="Freeform 11"/>
            <p:cNvSpPr>
              <a:spLocks/>
            </p:cNvSpPr>
            <p:nvPr/>
          </p:nvSpPr>
          <p:spPr bwMode="auto">
            <a:xfrm>
              <a:off x="13581063" y="1273176"/>
              <a:ext cx="44450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2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2" y="88"/>
                    <a:pt x="6" y="88"/>
                  </a:cubicBezTo>
                  <a:cubicBezTo>
                    <a:pt x="9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6" name="Freeform 12"/>
            <p:cNvSpPr>
              <a:spLocks/>
            </p:cNvSpPr>
            <p:nvPr/>
          </p:nvSpPr>
          <p:spPr bwMode="auto">
            <a:xfrm>
              <a:off x="13666788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3" y="88"/>
                    <a:pt x="6" y="88"/>
                  </a:cubicBezTo>
                  <a:cubicBezTo>
                    <a:pt x="10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10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7" name="Freeform 13"/>
            <p:cNvSpPr>
              <a:spLocks/>
            </p:cNvSpPr>
            <p:nvPr/>
          </p:nvSpPr>
          <p:spPr bwMode="auto">
            <a:xfrm>
              <a:off x="13757275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3" y="88"/>
                    <a:pt x="6" y="88"/>
                  </a:cubicBezTo>
                  <a:cubicBezTo>
                    <a:pt x="10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10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8" name="Freeform 14"/>
            <p:cNvSpPr>
              <a:spLocks/>
            </p:cNvSpPr>
            <p:nvPr/>
          </p:nvSpPr>
          <p:spPr bwMode="auto">
            <a:xfrm>
              <a:off x="13847763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3" y="88"/>
                    <a:pt x="6" y="88"/>
                  </a:cubicBezTo>
                  <a:cubicBezTo>
                    <a:pt x="9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9" name="Freeform 15"/>
            <p:cNvSpPr>
              <a:spLocks/>
            </p:cNvSpPr>
            <p:nvPr/>
          </p:nvSpPr>
          <p:spPr bwMode="auto">
            <a:xfrm>
              <a:off x="13938250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3" y="88"/>
                    <a:pt x="6" y="88"/>
                  </a:cubicBezTo>
                  <a:cubicBezTo>
                    <a:pt x="9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200" name="그룹 199"/>
          <p:cNvGrpSpPr/>
          <p:nvPr/>
        </p:nvGrpSpPr>
        <p:grpSpPr>
          <a:xfrm>
            <a:off x="6142662" y="5124315"/>
            <a:ext cx="466698" cy="304482"/>
            <a:chOff x="13309600" y="1160463"/>
            <a:chExt cx="854075" cy="557213"/>
          </a:xfrm>
        </p:grpSpPr>
        <p:sp>
          <p:nvSpPr>
            <p:cNvPr id="201" name="Freeform 9"/>
            <p:cNvSpPr>
              <a:spLocks noEditPoints="1"/>
            </p:cNvSpPr>
            <p:nvPr/>
          </p:nvSpPr>
          <p:spPr bwMode="auto">
            <a:xfrm>
              <a:off x="13309600" y="1160463"/>
              <a:ext cx="854075" cy="557213"/>
            </a:xfrm>
            <a:custGeom>
              <a:avLst/>
              <a:gdLst>
                <a:gd name="T0" fmla="*/ 205 w 227"/>
                <a:gd name="T1" fmla="*/ 0 h 148"/>
                <a:gd name="T2" fmla="*/ 22 w 227"/>
                <a:gd name="T3" fmla="*/ 0 h 148"/>
                <a:gd name="T4" fmla="*/ 0 w 227"/>
                <a:gd name="T5" fmla="*/ 22 h 148"/>
                <a:gd name="T6" fmla="*/ 0 w 227"/>
                <a:gd name="T7" fmla="*/ 126 h 148"/>
                <a:gd name="T8" fmla="*/ 22 w 227"/>
                <a:gd name="T9" fmla="*/ 148 h 148"/>
                <a:gd name="T10" fmla="*/ 205 w 227"/>
                <a:gd name="T11" fmla="*/ 148 h 148"/>
                <a:gd name="T12" fmla="*/ 227 w 227"/>
                <a:gd name="T13" fmla="*/ 126 h 148"/>
                <a:gd name="T14" fmla="*/ 227 w 227"/>
                <a:gd name="T15" fmla="*/ 22 h 148"/>
                <a:gd name="T16" fmla="*/ 205 w 227"/>
                <a:gd name="T17" fmla="*/ 0 h 148"/>
                <a:gd name="T18" fmla="*/ 215 w 227"/>
                <a:gd name="T19" fmla="*/ 126 h 148"/>
                <a:gd name="T20" fmla="*/ 212 w 227"/>
                <a:gd name="T21" fmla="*/ 133 h 148"/>
                <a:gd name="T22" fmla="*/ 205 w 227"/>
                <a:gd name="T23" fmla="*/ 136 h 148"/>
                <a:gd name="T24" fmla="*/ 22 w 227"/>
                <a:gd name="T25" fmla="*/ 136 h 148"/>
                <a:gd name="T26" fmla="*/ 15 w 227"/>
                <a:gd name="T27" fmla="*/ 133 h 148"/>
                <a:gd name="T28" fmla="*/ 12 w 227"/>
                <a:gd name="T29" fmla="*/ 126 h 148"/>
                <a:gd name="T30" fmla="*/ 12 w 227"/>
                <a:gd name="T31" fmla="*/ 22 h 148"/>
                <a:gd name="T32" fmla="*/ 15 w 227"/>
                <a:gd name="T33" fmla="*/ 15 h 148"/>
                <a:gd name="T34" fmla="*/ 22 w 227"/>
                <a:gd name="T35" fmla="*/ 12 h 148"/>
                <a:gd name="T36" fmla="*/ 205 w 227"/>
                <a:gd name="T37" fmla="*/ 12 h 148"/>
                <a:gd name="T38" fmla="*/ 212 w 227"/>
                <a:gd name="T39" fmla="*/ 15 h 148"/>
                <a:gd name="T40" fmla="*/ 215 w 227"/>
                <a:gd name="T41" fmla="*/ 22 h 148"/>
                <a:gd name="T42" fmla="*/ 215 w 227"/>
                <a:gd name="T43" fmla="*/ 126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27" h="148">
                  <a:moveTo>
                    <a:pt x="205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10" y="0"/>
                    <a:pt x="0" y="9"/>
                    <a:pt x="0" y="22"/>
                  </a:cubicBezTo>
                  <a:cubicBezTo>
                    <a:pt x="0" y="126"/>
                    <a:pt x="0" y="126"/>
                    <a:pt x="0" y="126"/>
                  </a:cubicBezTo>
                  <a:cubicBezTo>
                    <a:pt x="0" y="138"/>
                    <a:pt x="10" y="148"/>
                    <a:pt x="22" y="148"/>
                  </a:cubicBezTo>
                  <a:cubicBezTo>
                    <a:pt x="205" y="148"/>
                    <a:pt x="205" y="148"/>
                    <a:pt x="205" y="148"/>
                  </a:cubicBezTo>
                  <a:cubicBezTo>
                    <a:pt x="217" y="148"/>
                    <a:pt x="226" y="138"/>
                    <a:pt x="227" y="126"/>
                  </a:cubicBezTo>
                  <a:cubicBezTo>
                    <a:pt x="227" y="22"/>
                    <a:pt x="227" y="22"/>
                    <a:pt x="227" y="22"/>
                  </a:cubicBezTo>
                  <a:cubicBezTo>
                    <a:pt x="226" y="9"/>
                    <a:pt x="217" y="0"/>
                    <a:pt x="205" y="0"/>
                  </a:cubicBezTo>
                  <a:close/>
                  <a:moveTo>
                    <a:pt x="215" y="126"/>
                  </a:moveTo>
                  <a:cubicBezTo>
                    <a:pt x="215" y="129"/>
                    <a:pt x="213" y="131"/>
                    <a:pt x="212" y="133"/>
                  </a:cubicBezTo>
                  <a:cubicBezTo>
                    <a:pt x="210" y="135"/>
                    <a:pt x="207" y="136"/>
                    <a:pt x="205" y="136"/>
                  </a:cubicBezTo>
                  <a:cubicBezTo>
                    <a:pt x="22" y="136"/>
                    <a:pt x="22" y="136"/>
                    <a:pt x="22" y="136"/>
                  </a:cubicBezTo>
                  <a:cubicBezTo>
                    <a:pt x="19" y="136"/>
                    <a:pt x="17" y="135"/>
                    <a:pt x="15" y="133"/>
                  </a:cubicBezTo>
                  <a:cubicBezTo>
                    <a:pt x="13" y="131"/>
                    <a:pt x="12" y="129"/>
                    <a:pt x="12" y="126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19"/>
                    <a:pt x="13" y="16"/>
                    <a:pt x="15" y="15"/>
                  </a:cubicBezTo>
                  <a:cubicBezTo>
                    <a:pt x="17" y="13"/>
                    <a:pt x="19" y="12"/>
                    <a:pt x="22" y="12"/>
                  </a:cubicBezTo>
                  <a:cubicBezTo>
                    <a:pt x="205" y="12"/>
                    <a:pt x="205" y="12"/>
                    <a:pt x="205" y="12"/>
                  </a:cubicBezTo>
                  <a:cubicBezTo>
                    <a:pt x="207" y="12"/>
                    <a:pt x="210" y="13"/>
                    <a:pt x="212" y="15"/>
                  </a:cubicBezTo>
                  <a:cubicBezTo>
                    <a:pt x="213" y="16"/>
                    <a:pt x="215" y="19"/>
                    <a:pt x="215" y="22"/>
                  </a:cubicBezTo>
                  <a:lnTo>
                    <a:pt x="215" y="126"/>
                  </a:ln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2" name="Freeform 10"/>
            <p:cNvSpPr>
              <a:spLocks/>
            </p:cNvSpPr>
            <p:nvPr/>
          </p:nvSpPr>
          <p:spPr bwMode="auto">
            <a:xfrm>
              <a:off x="13490575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2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2" y="88"/>
                    <a:pt x="6" y="88"/>
                  </a:cubicBezTo>
                  <a:cubicBezTo>
                    <a:pt x="9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3" name="Freeform 11"/>
            <p:cNvSpPr>
              <a:spLocks/>
            </p:cNvSpPr>
            <p:nvPr/>
          </p:nvSpPr>
          <p:spPr bwMode="auto">
            <a:xfrm>
              <a:off x="13581063" y="1273176"/>
              <a:ext cx="44450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2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2" y="88"/>
                    <a:pt x="6" y="88"/>
                  </a:cubicBezTo>
                  <a:cubicBezTo>
                    <a:pt x="9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4" name="Freeform 12"/>
            <p:cNvSpPr>
              <a:spLocks/>
            </p:cNvSpPr>
            <p:nvPr/>
          </p:nvSpPr>
          <p:spPr bwMode="auto">
            <a:xfrm>
              <a:off x="13666788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3" y="88"/>
                    <a:pt x="6" y="88"/>
                  </a:cubicBezTo>
                  <a:cubicBezTo>
                    <a:pt x="10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10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5" name="Freeform 13"/>
            <p:cNvSpPr>
              <a:spLocks/>
            </p:cNvSpPr>
            <p:nvPr/>
          </p:nvSpPr>
          <p:spPr bwMode="auto">
            <a:xfrm>
              <a:off x="13757275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3" y="88"/>
                    <a:pt x="6" y="88"/>
                  </a:cubicBezTo>
                  <a:cubicBezTo>
                    <a:pt x="10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10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6" name="Freeform 14"/>
            <p:cNvSpPr>
              <a:spLocks/>
            </p:cNvSpPr>
            <p:nvPr/>
          </p:nvSpPr>
          <p:spPr bwMode="auto">
            <a:xfrm>
              <a:off x="13847763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3" y="88"/>
                    <a:pt x="6" y="88"/>
                  </a:cubicBezTo>
                  <a:cubicBezTo>
                    <a:pt x="9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7" name="Freeform 15"/>
            <p:cNvSpPr>
              <a:spLocks/>
            </p:cNvSpPr>
            <p:nvPr/>
          </p:nvSpPr>
          <p:spPr bwMode="auto">
            <a:xfrm>
              <a:off x="13938250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3" y="88"/>
                    <a:pt x="6" y="88"/>
                  </a:cubicBezTo>
                  <a:cubicBezTo>
                    <a:pt x="9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208" name="그룹 207"/>
          <p:cNvGrpSpPr/>
          <p:nvPr/>
        </p:nvGrpSpPr>
        <p:grpSpPr>
          <a:xfrm>
            <a:off x="7659484" y="5132197"/>
            <a:ext cx="466698" cy="304482"/>
            <a:chOff x="13309600" y="1160463"/>
            <a:chExt cx="854075" cy="557213"/>
          </a:xfrm>
        </p:grpSpPr>
        <p:sp>
          <p:nvSpPr>
            <p:cNvPr id="209" name="Freeform 9"/>
            <p:cNvSpPr>
              <a:spLocks noEditPoints="1"/>
            </p:cNvSpPr>
            <p:nvPr/>
          </p:nvSpPr>
          <p:spPr bwMode="auto">
            <a:xfrm>
              <a:off x="13309600" y="1160463"/>
              <a:ext cx="854075" cy="557213"/>
            </a:xfrm>
            <a:custGeom>
              <a:avLst/>
              <a:gdLst>
                <a:gd name="T0" fmla="*/ 205 w 227"/>
                <a:gd name="T1" fmla="*/ 0 h 148"/>
                <a:gd name="T2" fmla="*/ 22 w 227"/>
                <a:gd name="T3" fmla="*/ 0 h 148"/>
                <a:gd name="T4" fmla="*/ 0 w 227"/>
                <a:gd name="T5" fmla="*/ 22 h 148"/>
                <a:gd name="T6" fmla="*/ 0 w 227"/>
                <a:gd name="T7" fmla="*/ 126 h 148"/>
                <a:gd name="T8" fmla="*/ 22 w 227"/>
                <a:gd name="T9" fmla="*/ 148 h 148"/>
                <a:gd name="T10" fmla="*/ 205 w 227"/>
                <a:gd name="T11" fmla="*/ 148 h 148"/>
                <a:gd name="T12" fmla="*/ 227 w 227"/>
                <a:gd name="T13" fmla="*/ 126 h 148"/>
                <a:gd name="T14" fmla="*/ 227 w 227"/>
                <a:gd name="T15" fmla="*/ 22 h 148"/>
                <a:gd name="T16" fmla="*/ 205 w 227"/>
                <a:gd name="T17" fmla="*/ 0 h 148"/>
                <a:gd name="T18" fmla="*/ 215 w 227"/>
                <a:gd name="T19" fmla="*/ 126 h 148"/>
                <a:gd name="T20" fmla="*/ 212 w 227"/>
                <a:gd name="T21" fmla="*/ 133 h 148"/>
                <a:gd name="T22" fmla="*/ 205 w 227"/>
                <a:gd name="T23" fmla="*/ 136 h 148"/>
                <a:gd name="T24" fmla="*/ 22 w 227"/>
                <a:gd name="T25" fmla="*/ 136 h 148"/>
                <a:gd name="T26" fmla="*/ 15 w 227"/>
                <a:gd name="T27" fmla="*/ 133 h 148"/>
                <a:gd name="T28" fmla="*/ 12 w 227"/>
                <a:gd name="T29" fmla="*/ 126 h 148"/>
                <a:gd name="T30" fmla="*/ 12 w 227"/>
                <a:gd name="T31" fmla="*/ 22 h 148"/>
                <a:gd name="T32" fmla="*/ 15 w 227"/>
                <a:gd name="T33" fmla="*/ 15 h 148"/>
                <a:gd name="T34" fmla="*/ 22 w 227"/>
                <a:gd name="T35" fmla="*/ 12 h 148"/>
                <a:gd name="T36" fmla="*/ 205 w 227"/>
                <a:gd name="T37" fmla="*/ 12 h 148"/>
                <a:gd name="T38" fmla="*/ 212 w 227"/>
                <a:gd name="T39" fmla="*/ 15 h 148"/>
                <a:gd name="T40" fmla="*/ 215 w 227"/>
                <a:gd name="T41" fmla="*/ 22 h 148"/>
                <a:gd name="T42" fmla="*/ 215 w 227"/>
                <a:gd name="T43" fmla="*/ 126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27" h="148">
                  <a:moveTo>
                    <a:pt x="205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10" y="0"/>
                    <a:pt x="0" y="9"/>
                    <a:pt x="0" y="22"/>
                  </a:cubicBezTo>
                  <a:cubicBezTo>
                    <a:pt x="0" y="126"/>
                    <a:pt x="0" y="126"/>
                    <a:pt x="0" y="126"/>
                  </a:cubicBezTo>
                  <a:cubicBezTo>
                    <a:pt x="0" y="138"/>
                    <a:pt x="10" y="148"/>
                    <a:pt x="22" y="148"/>
                  </a:cubicBezTo>
                  <a:cubicBezTo>
                    <a:pt x="205" y="148"/>
                    <a:pt x="205" y="148"/>
                    <a:pt x="205" y="148"/>
                  </a:cubicBezTo>
                  <a:cubicBezTo>
                    <a:pt x="217" y="148"/>
                    <a:pt x="226" y="138"/>
                    <a:pt x="227" y="126"/>
                  </a:cubicBezTo>
                  <a:cubicBezTo>
                    <a:pt x="227" y="22"/>
                    <a:pt x="227" y="22"/>
                    <a:pt x="227" y="22"/>
                  </a:cubicBezTo>
                  <a:cubicBezTo>
                    <a:pt x="226" y="9"/>
                    <a:pt x="217" y="0"/>
                    <a:pt x="205" y="0"/>
                  </a:cubicBezTo>
                  <a:close/>
                  <a:moveTo>
                    <a:pt x="215" y="126"/>
                  </a:moveTo>
                  <a:cubicBezTo>
                    <a:pt x="215" y="129"/>
                    <a:pt x="213" y="131"/>
                    <a:pt x="212" y="133"/>
                  </a:cubicBezTo>
                  <a:cubicBezTo>
                    <a:pt x="210" y="135"/>
                    <a:pt x="207" y="136"/>
                    <a:pt x="205" y="136"/>
                  </a:cubicBezTo>
                  <a:cubicBezTo>
                    <a:pt x="22" y="136"/>
                    <a:pt x="22" y="136"/>
                    <a:pt x="22" y="136"/>
                  </a:cubicBezTo>
                  <a:cubicBezTo>
                    <a:pt x="19" y="136"/>
                    <a:pt x="17" y="135"/>
                    <a:pt x="15" y="133"/>
                  </a:cubicBezTo>
                  <a:cubicBezTo>
                    <a:pt x="13" y="131"/>
                    <a:pt x="12" y="129"/>
                    <a:pt x="12" y="126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19"/>
                    <a:pt x="13" y="16"/>
                    <a:pt x="15" y="15"/>
                  </a:cubicBezTo>
                  <a:cubicBezTo>
                    <a:pt x="17" y="13"/>
                    <a:pt x="19" y="12"/>
                    <a:pt x="22" y="12"/>
                  </a:cubicBezTo>
                  <a:cubicBezTo>
                    <a:pt x="205" y="12"/>
                    <a:pt x="205" y="12"/>
                    <a:pt x="205" y="12"/>
                  </a:cubicBezTo>
                  <a:cubicBezTo>
                    <a:pt x="207" y="12"/>
                    <a:pt x="210" y="13"/>
                    <a:pt x="212" y="15"/>
                  </a:cubicBezTo>
                  <a:cubicBezTo>
                    <a:pt x="213" y="16"/>
                    <a:pt x="215" y="19"/>
                    <a:pt x="215" y="22"/>
                  </a:cubicBezTo>
                  <a:lnTo>
                    <a:pt x="215" y="126"/>
                  </a:ln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10" name="Freeform 10"/>
            <p:cNvSpPr>
              <a:spLocks/>
            </p:cNvSpPr>
            <p:nvPr/>
          </p:nvSpPr>
          <p:spPr bwMode="auto">
            <a:xfrm>
              <a:off x="13490575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2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2" y="88"/>
                    <a:pt x="6" y="88"/>
                  </a:cubicBezTo>
                  <a:cubicBezTo>
                    <a:pt x="9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11" name="Freeform 11"/>
            <p:cNvSpPr>
              <a:spLocks/>
            </p:cNvSpPr>
            <p:nvPr/>
          </p:nvSpPr>
          <p:spPr bwMode="auto">
            <a:xfrm>
              <a:off x="13581063" y="1273176"/>
              <a:ext cx="44450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2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2" y="88"/>
                    <a:pt x="6" y="88"/>
                  </a:cubicBezTo>
                  <a:cubicBezTo>
                    <a:pt x="9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12" name="Freeform 12"/>
            <p:cNvSpPr>
              <a:spLocks/>
            </p:cNvSpPr>
            <p:nvPr/>
          </p:nvSpPr>
          <p:spPr bwMode="auto">
            <a:xfrm>
              <a:off x="13666788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3" y="88"/>
                    <a:pt x="6" y="88"/>
                  </a:cubicBezTo>
                  <a:cubicBezTo>
                    <a:pt x="10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10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13" name="Freeform 13"/>
            <p:cNvSpPr>
              <a:spLocks/>
            </p:cNvSpPr>
            <p:nvPr/>
          </p:nvSpPr>
          <p:spPr bwMode="auto">
            <a:xfrm>
              <a:off x="13757275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3" y="88"/>
                    <a:pt x="6" y="88"/>
                  </a:cubicBezTo>
                  <a:cubicBezTo>
                    <a:pt x="10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10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14" name="Freeform 14"/>
            <p:cNvSpPr>
              <a:spLocks/>
            </p:cNvSpPr>
            <p:nvPr/>
          </p:nvSpPr>
          <p:spPr bwMode="auto">
            <a:xfrm>
              <a:off x="13847763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3" y="88"/>
                    <a:pt x="6" y="88"/>
                  </a:cubicBezTo>
                  <a:cubicBezTo>
                    <a:pt x="9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15" name="Freeform 15"/>
            <p:cNvSpPr>
              <a:spLocks/>
            </p:cNvSpPr>
            <p:nvPr/>
          </p:nvSpPr>
          <p:spPr bwMode="auto">
            <a:xfrm>
              <a:off x="13938250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3" y="88"/>
                    <a:pt x="6" y="88"/>
                  </a:cubicBezTo>
                  <a:cubicBezTo>
                    <a:pt x="9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224" name="그룹 223"/>
          <p:cNvGrpSpPr/>
          <p:nvPr/>
        </p:nvGrpSpPr>
        <p:grpSpPr>
          <a:xfrm>
            <a:off x="9907868" y="5124140"/>
            <a:ext cx="466698" cy="304482"/>
            <a:chOff x="13309600" y="1160463"/>
            <a:chExt cx="854075" cy="557213"/>
          </a:xfrm>
        </p:grpSpPr>
        <p:sp>
          <p:nvSpPr>
            <p:cNvPr id="225" name="Freeform 9"/>
            <p:cNvSpPr>
              <a:spLocks noEditPoints="1"/>
            </p:cNvSpPr>
            <p:nvPr/>
          </p:nvSpPr>
          <p:spPr bwMode="auto">
            <a:xfrm>
              <a:off x="13309600" y="1160463"/>
              <a:ext cx="854075" cy="557213"/>
            </a:xfrm>
            <a:custGeom>
              <a:avLst/>
              <a:gdLst>
                <a:gd name="T0" fmla="*/ 205 w 227"/>
                <a:gd name="T1" fmla="*/ 0 h 148"/>
                <a:gd name="T2" fmla="*/ 22 w 227"/>
                <a:gd name="T3" fmla="*/ 0 h 148"/>
                <a:gd name="T4" fmla="*/ 0 w 227"/>
                <a:gd name="T5" fmla="*/ 22 h 148"/>
                <a:gd name="T6" fmla="*/ 0 w 227"/>
                <a:gd name="T7" fmla="*/ 126 h 148"/>
                <a:gd name="T8" fmla="*/ 22 w 227"/>
                <a:gd name="T9" fmla="*/ 148 h 148"/>
                <a:gd name="T10" fmla="*/ 205 w 227"/>
                <a:gd name="T11" fmla="*/ 148 h 148"/>
                <a:gd name="T12" fmla="*/ 227 w 227"/>
                <a:gd name="T13" fmla="*/ 126 h 148"/>
                <a:gd name="T14" fmla="*/ 227 w 227"/>
                <a:gd name="T15" fmla="*/ 22 h 148"/>
                <a:gd name="T16" fmla="*/ 205 w 227"/>
                <a:gd name="T17" fmla="*/ 0 h 148"/>
                <a:gd name="T18" fmla="*/ 215 w 227"/>
                <a:gd name="T19" fmla="*/ 126 h 148"/>
                <a:gd name="T20" fmla="*/ 212 w 227"/>
                <a:gd name="T21" fmla="*/ 133 h 148"/>
                <a:gd name="T22" fmla="*/ 205 w 227"/>
                <a:gd name="T23" fmla="*/ 136 h 148"/>
                <a:gd name="T24" fmla="*/ 22 w 227"/>
                <a:gd name="T25" fmla="*/ 136 h 148"/>
                <a:gd name="T26" fmla="*/ 15 w 227"/>
                <a:gd name="T27" fmla="*/ 133 h 148"/>
                <a:gd name="T28" fmla="*/ 12 w 227"/>
                <a:gd name="T29" fmla="*/ 126 h 148"/>
                <a:gd name="T30" fmla="*/ 12 w 227"/>
                <a:gd name="T31" fmla="*/ 22 h 148"/>
                <a:gd name="T32" fmla="*/ 15 w 227"/>
                <a:gd name="T33" fmla="*/ 15 h 148"/>
                <a:gd name="T34" fmla="*/ 22 w 227"/>
                <a:gd name="T35" fmla="*/ 12 h 148"/>
                <a:gd name="T36" fmla="*/ 205 w 227"/>
                <a:gd name="T37" fmla="*/ 12 h 148"/>
                <a:gd name="T38" fmla="*/ 212 w 227"/>
                <a:gd name="T39" fmla="*/ 15 h 148"/>
                <a:gd name="T40" fmla="*/ 215 w 227"/>
                <a:gd name="T41" fmla="*/ 22 h 148"/>
                <a:gd name="T42" fmla="*/ 215 w 227"/>
                <a:gd name="T43" fmla="*/ 126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27" h="148">
                  <a:moveTo>
                    <a:pt x="205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10" y="0"/>
                    <a:pt x="0" y="9"/>
                    <a:pt x="0" y="22"/>
                  </a:cubicBezTo>
                  <a:cubicBezTo>
                    <a:pt x="0" y="126"/>
                    <a:pt x="0" y="126"/>
                    <a:pt x="0" y="126"/>
                  </a:cubicBezTo>
                  <a:cubicBezTo>
                    <a:pt x="0" y="138"/>
                    <a:pt x="10" y="148"/>
                    <a:pt x="22" y="148"/>
                  </a:cubicBezTo>
                  <a:cubicBezTo>
                    <a:pt x="205" y="148"/>
                    <a:pt x="205" y="148"/>
                    <a:pt x="205" y="148"/>
                  </a:cubicBezTo>
                  <a:cubicBezTo>
                    <a:pt x="217" y="148"/>
                    <a:pt x="226" y="138"/>
                    <a:pt x="227" y="126"/>
                  </a:cubicBezTo>
                  <a:cubicBezTo>
                    <a:pt x="227" y="22"/>
                    <a:pt x="227" y="22"/>
                    <a:pt x="227" y="22"/>
                  </a:cubicBezTo>
                  <a:cubicBezTo>
                    <a:pt x="226" y="9"/>
                    <a:pt x="217" y="0"/>
                    <a:pt x="205" y="0"/>
                  </a:cubicBezTo>
                  <a:close/>
                  <a:moveTo>
                    <a:pt x="215" y="126"/>
                  </a:moveTo>
                  <a:cubicBezTo>
                    <a:pt x="215" y="129"/>
                    <a:pt x="213" y="131"/>
                    <a:pt x="212" y="133"/>
                  </a:cubicBezTo>
                  <a:cubicBezTo>
                    <a:pt x="210" y="135"/>
                    <a:pt x="207" y="136"/>
                    <a:pt x="205" y="136"/>
                  </a:cubicBezTo>
                  <a:cubicBezTo>
                    <a:pt x="22" y="136"/>
                    <a:pt x="22" y="136"/>
                    <a:pt x="22" y="136"/>
                  </a:cubicBezTo>
                  <a:cubicBezTo>
                    <a:pt x="19" y="136"/>
                    <a:pt x="17" y="135"/>
                    <a:pt x="15" y="133"/>
                  </a:cubicBezTo>
                  <a:cubicBezTo>
                    <a:pt x="13" y="131"/>
                    <a:pt x="12" y="129"/>
                    <a:pt x="12" y="126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19"/>
                    <a:pt x="13" y="16"/>
                    <a:pt x="15" y="15"/>
                  </a:cubicBezTo>
                  <a:cubicBezTo>
                    <a:pt x="17" y="13"/>
                    <a:pt x="19" y="12"/>
                    <a:pt x="22" y="12"/>
                  </a:cubicBezTo>
                  <a:cubicBezTo>
                    <a:pt x="205" y="12"/>
                    <a:pt x="205" y="12"/>
                    <a:pt x="205" y="12"/>
                  </a:cubicBezTo>
                  <a:cubicBezTo>
                    <a:pt x="207" y="12"/>
                    <a:pt x="210" y="13"/>
                    <a:pt x="212" y="15"/>
                  </a:cubicBezTo>
                  <a:cubicBezTo>
                    <a:pt x="213" y="16"/>
                    <a:pt x="215" y="19"/>
                    <a:pt x="215" y="22"/>
                  </a:cubicBezTo>
                  <a:lnTo>
                    <a:pt x="215" y="126"/>
                  </a:ln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26" name="Freeform 10"/>
            <p:cNvSpPr>
              <a:spLocks/>
            </p:cNvSpPr>
            <p:nvPr/>
          </p:nvSpPr>
          <p:spPr bwMode="auto">
            <a:xfrm>
              <a:off x="13490575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2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2" y="88"/>
                    <a:pt x="6" y="88"/>
                  </a:cubicBezTo>
                  <a:cubicBezTo>
                    <a:pt x="9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27" name="Freeform 11"/>
            <p:cNvSpPr>
              <a:spLocks/>
            </p:cNvSpPr>
            <p:nvPr/>
          </p:nvSpPr>
          <p:spPr bwMode="auto">
            <a:xfrm>
              <a:off x="13581063" y="1273176"/>
              <a:ext cx="44450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2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2" y="88"/>
                    <a:pt x="6" y="88"/>
                  </a:cubicBezTo>
                  <a:cubicBezTo>
                    <a:pt x="9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28" name="Freeform 12"/>
            <p:cNvSpPr>
              <a:spLocks/>
            </p:cNvSpPr>
            <p:nvPr/>
          </p:nvSpPr>
          <p:spPr bwMode="auto">
            <a:xfrm>
              <a:off x="13666788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3" y="88"/>
                    <a:pt x="6" y="88"/>
                  </a:cubicBezTo>
                  <a:cubicBezTo>
                    <a:pt x="10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10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29" name="Freeform 13"/>
            <p:cNvSpPr>
              <a:spLocks/>
            </p:cNvSpPr>
            <p:nvPr/>
          </p:nvSpPr>
          <p:spPr bwMode="auto">
            <a:xfrm>
              <a:off x="13757275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3" y="88"/>
                    <a:pt x="6" y="88"/>
                  </a:cubicBezTo>
                  <a:cubicBezTo>
                    <a:pt x="10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10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30" name="Freeform 14"/>
            <p:cNvSpPr>
              <a:spLocks/>
            </p:cNvSpPr>
            <p:nvPr/>
          </p:nvSpPr>
          <p:spPr bwMode="auto">
            <a:xfrm>
              <a:off x="13847763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3" y="88"/>
                    <a:pt x="6" y="88"/>
                  </a:cubicBezTo>
                  <a:cubicBezTo>
                    <a:pt x="9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31" name="Freeform 15"/>
            <p:cNvSpPr>
              <a:spLocks/>
            </p:cNvSpPr>
            <p:nvPr/>
          </p:nvSpPr>
          <p:spPr bwMode="auto">
            <a:xfrm>
              <a:off x="13938250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3" y="88"/>
                    <a:pt x="6" y="88"/>
                  </a:cubicBezTo>
                  <a:cubicBezTo>
                    <a:pt x="9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232" name="그룹 231"/>
          <p:cNvGrpSpPr/>
          <p:nvPr/>
        </p:nvGrpSpPr>
        <p:grpSpPr>
          <a:xfrm>
            <a:off x="9907868" y="4784335"/>
            <a:ext cx="466698" cy="304482"/>
            <a:chOff x="13309600" y="1160463"/>
            <a:chExt cx="854075" cy="557213"/>
          </a:xfrm>
        </p:grpSpPr>
        <p:sp>
          <p:nvSpPr>
            <p:cNvPr id="233" name="Freeform 9"/>
            <p:cNvSpPr>
              <a:spLocks noEditPoints="1"/>
            </p:cNvSpPr>
            <p:nvPr/>
          </p:nvSpPr>
          <p:spPr bwMode="auto">
            <a:xfrm>
              <a:off x="13309600" y="1160463"/>
              <a:ext cx="854075" cy="557213"/>
            </a:xfrm>
            <a:custGeom>
              <a:avLst/>
              <a:gdLst>
                <a:gd name="T0" fmla="*/ 205 w 227"/>
                <a:gd name="T1" fmla="*/ 0 h 148"/>
                <a:gd name="T2" fmla="*/ 22 w 227"/>
                <a:gd name="T3" fmla="*/ 0 h 148"/>
                <a:gd name="T4" fmla="*/ 0 w 227"/>
                <a:gd name="T5" fmla="*/ 22 h 148"/>
                <a:gd name="T6" fmla="*/ 0 w 227"/>
                <a:gd name="T7" fmla="*/ 126 h 148"/>
                <a:gd name="T8" fmla="*/ 22 w 227"/>
                <a:gd name="T9" fmla="*/ 148 h 148"/>
                <a:gd name="T10" fmla="*/ 205 w 227"/>
                <a:gd name="T11" fmla="*/ 148 h 148"/>
                <a:gd name="T12" fmla="*/ 227 w 227"/>
                <a:gd name="T13" fmla="*/ 126 h 148"/>
                <a:gd name="T14" fmla="*/ 227 w 227"/>
                <a:gd name="T15" fmla="*/ 22 h 148"/>
                <a:gd name="T16" fmla="*/ 205 w 227"/>
                <a:gd name="T17" fmla="*/ 0 h 148"/>
                <a:gd name="T18" fmla="*/ 215 w 227"/>
                <a:gd name="T19" fmla="*/ 126 h 148"/>
                <a:gd name="T20" fmla="*/ 212 w 227"/>
                <a:gd name="T21" fmla="*/ 133 h 148"/>
                <a:gd name="T22" fmla="*/ 205 w 227"/>
                <a:gd name="T23" fmla="*/ 136 h 148"/>
                <a:gd name="T24" fmla="*/ 22 w 227"/>
                <a:gd name="T25" fmla="*/ 136 h 148"/>
                <a:gd name="T26" fmla="*/ 15 w 227"/>
                <a:gd name="T27" fmla="*/ 133 h 148"/>
                <a:gd name="T28" fmla="*/ 12 w 227"/>
                <a:gd name="T29" fmla="*/ 126 h 148"/>
                <a:gd name="T30" fmla="*/ 12 w 227"/>
                <a:gd name="T31" fmla="*/ 22 h 148"/>
                <a:gd name="T32" fmla="*/ 15 w 227"/>
                <a:gd name="T33" fmla="*/ 15 h 148"/>
                <a:gd name="T34" fmla="*/ 22 w 227"/>
                <a:gd name="T35" fmla="*/ 12 h 148"/>
                <a:gd name="T36" fmla="*/ 205 w 227"/>
                <a:gd name="T37" fmla="*/ 12 h 148"/>
                <a:gd name="T38" fmla="*/ 212 w 227"/>
                <a:gd name="T39" fmla="*/ 15 h 148"/>
                <a:gd name="T40" fmla="*/ 215 w 227"/>
                <a:gd name="T41" fmla="*/ 22 h 148"/>
                <a:gd name="T42" fmla="*/ 215 w 227"/>
                <a:gd name="T43" fmla="*/ 126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27" h="148">
                  <a:moveTo>
                    <a:pt x="205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10" y="0"/>
                    <a:pt x="0" y="9"/>
                    <a:pt x="0" y="22"/>
                  </a:cubicBezTo>
                  <a:cubicBezTo>
                    <a:pt x="0" y="126"/>
                    <a:pt x="0" y="126"/>
                    <a:pt x="0" y="126"/>
                  </a:cubicBezTo>
                  <a:cubicBezTo>
                    <a:pt x="0" y="138"/>
                    <a:pt x="10" y="148"/>
                    <a:pt x="22" y="148"/>
                  </a:cubicBezTo>
                  <a:cubicBezTo>
                    <a:pt x="205" y="148"/>
                    <a:pt x="205" y="148"/>
                    <a:pt x="205" y="148"/>
                  </a:cubicBezTo>
                  <a:cubicBezTo>
                    <a:pt x="217" y="148"/>
                    <a:pt x="226" y="138"/>
                    <a:pt x="227" y="126"/>
                  </a:cubicBezTo>
                  <a:cubicBezTo>
                    <a:pt x="227" y="22"/>
                    <a:pt x="227" y="22"/>
                    <a:pt x="227" y="22"/>
                  </a:cubicBezTo>
                  <a:cubicBezTo>
                    <a:pt x="226" y="9"/>
                    <a:pt x="217" y="0"/>
                    <a:pt x="205" y="0"/>
                  </a:cubicBezTo>
                  <a:close/>
                  <a:moveTo>
                    <a:pt x="215" y="126"/>
                  </a:moveTo>
                  <a:cubicBezTo>
                    <a:pt x="215" y="129"/>
                    <a:pt x="213" y="131"/>
                    <a:pt x="212" y="133"/>
                  </a:cubicBezTo>
                  <a:cubicBezTo>
                    <a:pt x="210" y="135"/>
                    <a:pt x="207" y="136"/>
                    <a:pt x="205" y="136"/>
                  </a:cubicBezTo>
                  <a:cubicBezTo>
                    <a:pt x="22" y="136"/>
                    <a:pt x="22" y="136"/>
                    <a:pt x="22" y="136"/>
                  </a:cubicBezTo>
                  <a:cubicBezTo>
                    <a:pt x="19" y="136"/>
                    <a:pt x="17" y="135"/>
                    <a:pt x="15" y="133"/>
                  </a:cubicBezTo>
                  <a:cubicBezTo>
                    <a:pt x="13" y="131"/>
                    <a:pt x="12" y="129"/>
                    <a:pt x="12" y="126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19"/>
                    <a:pt x="13" y="16"/>
                    <a:pt x="15" y="15"/>
                  </a:cubicBezTo>
                  <a:cubicBezTo>
                    <a:pt x="17" y="13"/>
                    <a:pt x="19" y="12"/>
                    <a:pt x="22" y="12"/>
                  </a:cubicBezTo>
                  <a:cubicBezTo>
                    <a:pt x="205" y="12"/>
                    <a:pt x="205" y="12"/>
                    <a:pt x="205" y="12"/>
                  </a:cubicBezTo>
                  <a:cubicBezTo>
                    <a:pt x="207" y="12"/>
                    <a:pt x="210" y="13"/>
                    <a:pt x="212" y="15"/>
                  </a:cubicBezTo>
                  <a:cubicBezTo>
                    <a:pt x="213" y="16"/>
                    <a:pt x="215" y="19"/>
                    <a:pt x="215" y="22"/>
                  </a:cubicBezTo>
                  <a:lnTo>
                    <a:pt x="215" y="126"/>
                  </a:ln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34" name="Freeform 10"/>
            <p:cNvSpPr>
              <a:spLocks/>
            </p:cNvSpPr>
            <p:nvPr/>
          </p:nvSpPr>
          <p:spPr bwMode="auto">
            <a:xfrm>
              <a:off x="13490575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2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2" y="88"/>
                    <a:pt x="6" y="88"/>
                  </a:cubicBezTo>
                  <a:cubicBezTo>
                    <a:pt x="9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35" name="Freeform 11"/>
            <p:cNvSpPr>
              <a:spLocks/>
            </p:cNvSpPr>
            <p:nvPr/>
          </p:nvSpPr>
          <p:spPr bwMode="auto">
            <a:xfrm>
              <a:off x="13581063" y="1273176"/>
              <a:ext cx="44450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2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2" y="88"/>
                    <a:pt x="6" y="88"/>
                  </a:cubicBezTo>
                  <a:cubicBezTo>
                    <a:pt x="9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36" name="Freeform 12"/>
            <p:cNvSpPr>
              <a:spLocks/>
            </p:cNvSpPr>
            <p:nvPr/>
          </p:nvSpPr>
          <p:spPr bwMode="auto">
            <a:xfrm>
              <a:off x="13666788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3" y="88"/>
                    <a:pt x="6" y="88"/>
                  </a:cubicBezTo>
                  <a:cubicBezTo>
                    <a:pt x="10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10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37" name="Freeform 13"/>
            <p:cNvSpPr>
              <a:spLocks/>
            </p:cNvSpPr>
            <p:nvPr/>
          </p:nvSpPr>
          <p:spPr bwMode="auto">
            <a:xfrm>
              <a:off x="13757275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3" y="88"/>
                    <a:pt x="6" y="88"/>
                  </a:cubicBezTo>
                  <a:cubicBezTo>
                    <a:pt x="10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10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38" name="Freeform 14"/>
            <p:cNvSpPr>
              <a:spLocks/>
            </p:cNvSpPr>
            <p:nvPr/>
          </p:nvSpPr>
          <p:spPr bwMode="auto">
            <a:xfrm>
              <a:off x="13847763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3" y="88"/>
                    <a:pt x="6" y="88"/>
                  </a:cubicBezTo>
                  <a:cubicBezTo>
                    <a:pt x="9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39" name="Freeform 15"/>
            <p:cNvSpPr>
              <a:spLocks/>
            </p:cNvSpPr>
            <p:nvPr/>
          </p:nvSpPr>
          <p:spPr bwMode="auto">
            <a:xfrm>
              <a:off x="13938250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3" y="88"/>
                    <a:pt x="6" y="88"/>
                  </a:cubicBezTo>
                  <a:cubicBezTo>
                    <a:pt x="9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241" name="그룹 240"/>
          <p:cNvGrpSpPr/>
          <p:nvPr/>
        </p:nvGrpSpPr>
        <p:grpSpPr>
          <a:xfrm>
            <a:off x="6652377" y="4788110"/>
            <a:ext cx="466698" cy="304482"/>
            <a:chOff x="13309600" y="1160463"/>
            <a:chExt cx="854075" cy="557213"/>
          </a:xfrm>
        </p:grpSpPr>
        <p:sp>
          <p:nvSpPr>
            <p:cNvPr id="242" name="Freeform 9"/>
            <p:cNvSpPr>
              <a:spLocks noEditPoints="1"/>
            </p:cNvSpPr>
            <p:nvPr/>
          </p:nvSpPr>
          <p:spPr bwMode="auto">
            <a:xfrm>
              <a:off x="13309600" y="1160463"/>
              <a:ext cx="854075" cy="557213"/>
            </a:xfrm>
            <a:custGeom>
              <a:avLst/>
              <a:gdLst>
                <a:gd name="T0" fmla="*/ 205 w 227"/>
                <a:gd name="T1" fmla="*/ 0 h 148"/>
                <a:gd name="T2" fmla="*/ 22 w 227"/>
                <a:gd name="T3" fmla="*/ 0 h 148"/>
                <a:gd name="T4" fmla="*/ 0 w 227"/>
                <a:gd name="T5" fmla="*/ 22 h 148"/>
                <a:gd name="T6" fmla="*/ 0 w 227"/>
                <a:gd name="T7" fmla="*/ 126 h 148"/>
                <a:gd name="T8" fmla="*/ 22 w 227"/>
                <a:gd name="T9" fmla="*/ 148 h 148"/>
                <a:gd name="T10" fmla="*/ 205 w 227"/>
                <a:gd name="T11" fmla="*/ 148 h 148"/>
                <a:gd name="T12" fmla="*/ 227 w 227"/>
                <a:gd name="T13" fmla="*/ 126 h 148"/>
                <a:gd name="T14" fmla="*/ 227 w 227"/>
                <a:gd name="T15" fmla="*/ 22 h 148"/>
                <a:gd name="T16" fmla="*/ 205 w 227"/>
                <a:gd name="T17" fmla="*/ 0 h 148"/>
                <a:gd name="T18" fmla="*/ 215 w 227"/>
                <a:gd name="T19" fmla="*/ 126 h 148"/>
                <a:gd name="T20" fmla="*/ 212 w 227"/>
                <a:gd name="T21" fmla="*/ 133 h 148"/>
                <a:gd name="T22" fmla="*/ 205 w 227"/>
                <a:gd name="T23" fmla="*/ 136 h 148"/>
                <a:gd name="T24" fmla="*/ 22 w 227"/>
                <a:gd name="T25" fmla="*/ 136 h 148"/>
                <a:gd name="T26" fmla="*/ 15 w 227"/>
                <a:gd name="T27" fmla="*/ 133 h 148"/>
                <a:gd name="T28" fmla="*/ 12 w 227"/>
                <a:gd name="T29" fmla="*/ 126 h 148"/>
                <a:gd name="T30" fmla="*/ 12 w 227"/>
                <a:gd name="T31" fmla="*/ 22 h 148"/>
                <a:gd name="T32" fmla="*/ 15 w 227"/>
                <a:gd name="T33" fmla="*/ 15 h 148"/>
                <a:gd name="T34" fmla="*/ 22 w 227"/>
                <a:gd name="T35" fmla="*/ 12 h 148"/>
                <a:gd name="T36" fmla="*/ 205 w 227"/>
                <a:gd name="T37" fmla="*/ 12 h 148"/>
                <a:gd name="T38" fmla="*/ 212 w 227"/>
                <a:gd name="T39" fmla="*/ 15 h 148"/>
                <a:gd name="T40" fmla="*/ 215 w 227"/>
                <a:gd name="T41" fmla="*/ 22 h 148"/>
                <a:gd name="T42" fmla="*/ 215 w 227"/>
                <a:gd name="T43" fmla="*/ 126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27" h="148">
                  <a:moveTo>
                    <a:pt x="205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10" y="0"/>
                    <a:pt x="0" y="9"/>
                    <a:pt x="0" y="22"/>
                  </a:cubicBezTo>
                  <a:cubicBezTo>
                    <a:pt x="0" y="126"/>
                    <a:pt x="0" y="126"/>
                    <a:pt x="0" y="126"/>
                  </a:cubicBezTo>
                  <a:cubicBezTo>
                    <a:pt x="0" y="138"/>
                    <a:pt x="10" y="148"/>
                    <a:pt x="22" y="148"/>
                  </a:cubicBezTo>
                  <a:cubicBezTo>
                    <a:pt x="205" y="148"/>
                    <a:pt x="205" y="148"/>
                    <a:pt x="205" y="148"/>
                  </a:cubicBezTo>
                  <a:cubicBezTo>
                    <a:pt x="217" y="148"/>
                    <a:pt x="226" y="138"/>
                    <a:pt x="227" y="126"/>
                  </a:cubicBezTo>
                  <a:cubicBezTo>
                    <a:pt x="227" y="22"/>
                    <a:pt x="227" y="22"/>
                    <a:pt x="227" y="22"/>
                  </a:cubicBezTo>
                  <a:cubicBezTo>
                    <a:pt x="226" y="9"/>
                    <a:pt x="217" y="0"/>
                    <a:pt x="205" y="0"/>
                  </a:cubicBezTo>
                  <a:close/>
                  <a:moveTo>
                    <a:pt x="215" y="126"/>
                  </a:moveTo>
                  <a:cubicBezTo>
                    <a:pt x="215" y="129"/>
                    <a:pt x="213" y="131"/>
                    <a:pt x="212" y="133"/>
                  </a:cubicBezTo>
                  <a:cubicBezTo>
                    <a:pt x="210" y="135"/>
                    <a:pt x="207" y="136"/>
                    <a:pt x="205" y="136"/>
                  </a:cubicBezTo>
                  <a:cubicBezTo>
                    <a:pt x="22" y="136"/>
                    <a:pt x="22" y="136"/>
                    <a:pt x="22" y="136"/>
                  </a:cubicBezTo>
                  <a:cubicBezTo>
                    <a:pt x="19" y="136"/>
                    <a:pt x="17" y="135"/>
                    <a:pt x="15" y="133"/>
                  </a:cubicBezTo>
                  <a:cubicBezTo>
                    <a:pt x="13" y="131"/>
                    <a:pt x="12" y="129"/>
                    <a:pt x="12" y="126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19"/>
                    <a:pt x="13" y="16"/>
                    <a:pt x="15" y="15"/>
                  </a:cubicBezTo>
                  <a:cubicBezTo>
                    <a:pt x="17" y="13"/>
                    <a:pt x="19" y="12"/>
                    <a:pt x="22" y="12"/>
                  </a:cubicBezTo>
                  <a:cubicBezTo>
                    <a:pt x="205" y="12"/>
                    <a:pt x="205" y="12"/>
                    <a:pt x="205" y="12"/>
                  </a:cubicBezTo>
                  <a:cubicBezTo>
                    <a:pt x="207" y="12"/>
                    <a:pt x="210" y="13"/>
                    <a:pt x="212" y="15"/>
                  </a:cubicBezTo>
                  <a:cubicBezTo>
                    <a:pt x="213" y="16"/>
                    <a:pt x="215" y="19"/>
                    <a:pt x="215" y="22"/>
                  </a:cubicBezTo>
                  <a:lnTo>
                    <a:pt x="215" y="126"/>
                  </a:ln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43" name="Freeform 10"/>
            <p:cNvSpPr>
              <a:spLocks/>
            </p:cNvSpPr>
            <p:nvPr/>
          </p:nvSpPr>
          <p:spPr bwMode="auto">
            <a:xfrm>
              <a:off x="13490575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2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2" y="88"/>
                    <a:pt x="6" y="88"/>
                  </a:cubicBezTo>
                  <a:cubicBezTo>
                    <a:pt x="9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44" name="Freeform 11"/>
            <p:cNvSpPr>
              <a:spLocks/>
            </p:cNvSpPr>
            <p:nvPr/>
          </p:nvSpPr>
          <p:spPr bwMode="auto">
            <a:xfrm>
              <a:off x="13581063" y="1273176"/>
              <a:ext cx="44450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2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2" y="88"/>
                    <a:pt x="6" y="88"/>
                  </a:cubicBezTo>
                  <a:cubicBezTo>
                    <a:pt x="9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45" name="Freeform 12"/>
            <p:cNvSpPr>
              <a:spLocks/>
            </p:cNvSpPr>
            <p:nvPr/>
          </p:nvSpPr>
          <p:spPr bwMode="auto">
            <a:xfrm>
              <a:off x="13666788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3" y="88"/>
                    <a:pt x="6" y="88"/>
                  </a:cubicBezTo>
                  <a:cubicBezTo>
                    <a:pt x="10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10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46" name="Freeform 13"/>
            <p:cNvSpPr>
              <a:spLocks/>
            </p:cNvSpPr>
            <p:nvPr/>
          </p:nvSpPr>
          <p:spPr bwMode="auto">
            <a:xfrm>
              <a:off x="13757275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3" y="88"/>
                    <a:pt x="6" y="88"/>
                  </a:cubicBezTo>
                  <a:cubicBezTo>
                    <a:pt x="10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10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47" name="Freeform 14"/>
            <p:cNvSpPr>
              <a:spLocks/>
            </p:cNvSpPr>
            <p:nvPr/>
          </p:nvSpPr>
          <p:spPr bwMode="auto">
            <a:xfrm>
              <a:off x="13847763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3" y="88"/>
                    <a:pt x="6" y="88"/>
                  </a:cubicBezTo>
                  <a:cubicBezTo>
                    <a:pt x="9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48" name="Freeform 15"/>
            <p:cNvSpPr>
              <a:spLocks/>
            </p:cNvSpPr>
            <p:nvPr/>
          </p:nvSpPr>
          <p:spPr bwMode="auto">
            <a:xfrm>
              <a:off x="13938250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3" y="88"/>
                    <a:pt x="6" y="88"/>
                  </a:cubicBezTo>
                  <a:cubicBezTo>
                    <a:pt x="9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249" name="모서리가 둥근 직사각형 248"/>
          <p:cNvSpPr/>
          <p:nvPr/>
        </p:nvSpPr>
        <p:spPr>
          <a:xfrm>
            <a:off x="1230059" y="4704940"/>
            <a:ext cx="1431097" cy="1518360"/>
          </a:xfrm>
          <a:prstGeom prst="roundRect">
            <a:avLst>
              <a:gd name="adj" fmla="val 6492"/>
            </a:avLst>
          </a:prstGeom>
          <a:noFill/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50" name="모서리가 둥근 직사각형 249"/>
          <p:cNvSpPr/>
          <p:nvPr/>
        </p:nvSpPr>
        <p:spPr>
          <a:xfrm>
            <a:off x="2754741" y="4695241"/>
            <a:ext cx="1431097" cy="1518360"/>
          </a:xfrm>
          <a:prstGeom prst="roundRect">
            <a:avLst>
              <a:gd name="adj" fmla="val 6492"/>
            </a:avLst>
          </a:prstGeom>
          <a:noFill/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51" name="모서리가 둥근 직사각형 250"/>
          <p:cNvSpPr/>
          <p:nvPr/>
        </p:nvSpPr>
        <p:spPr>
          <a:xfrm>
            <a:off x="4257356" y="4695241"/>
            <a:ext cx="1431097" cy="1518360"/>
          </a:xfrm>
          <a:prstGeom prst="roundRect">
            <a:avLst>
              <a:gd name="adj" fmla="val 6492"/>
            </a:avLst>
          </a:prstGeom>
          <a:noFill/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52" name="모서리가 둥근 직사각형 251"/>
          <p:cNvSpPr/>
          <p:nvPr/>
        </p:nvSpPr>
        <p:spPr>
          <a:xfrm>
            <a:off x="5772626" y="4695241"/>
            <a:ext cx="1431097" cy="1518360"/>
          </a:xfrm>
          <a:prstGeom prst="roundRect">
            <a:avLst>
              <a:gd name="adj" fmla="val 6492"/>
            </a:avLst>
          </a:prstGeom>
          <a:noFill/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53" name="모서리가 둥근 직사각형 252"/>
          <p:cNvSpPr/>
          <p:nvPr/>
        </p:nvSpPr>
        <p:spPr>
          <a:xfrm>
            <a:off x="7295717" y="4695241"/>
            <a:ext cx="1431097" cy="1518360"/>
          </a:xfrm>
          <a:prstGeom prst="roundRect">
            <a:avLst>
              <a:gd name="adj" fmla="val 6492"/>
            </a:avLst>
          </a:prstGeom>
          <a:noFill/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54" name="모서리가 둥근 직사각형 253"/>
          <p:cNvSpPr/>
          <p:nvPr/>
        </p:nvSpPr>
        <p:spPr>
          <a:xfrm>
            <a:off x="9530844" y="4695241"/>
            <a:ext cx="1431097" cy="1518360"/>
          </a:xfrm>
          <a:prstGeom prst="roundRect">
            <a:avLst>
              <a:gd name="adj" fmla="val 6492"/>
            </a:avLst>
          </a:prstGeom>
          <a:noFill/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9" name="꺾인 연결선[E] 8"/>
          <p:cNvCxnSpPr>
            <a:stCxn id="221" idx="2"/>
            <a:endCxn id="249" idx="0"/>
          </p:cNvCxnSpPr>
          <p:nvPr/>
        </p:nvCxnSpPr>
        <p:spPr>
          <a:xfrm rot="5400000">
            <a:off x="3279236" y="1892974"/>
            <a:ext cx="1478338" cy="4145594"/>
          </a:xfrm>
          <a:prstGeom prst="bentConnector3">
            <a:avLst/>
          </a:prstGeom>
          <a:ln w="25400">
            <a:solidFill>
              <a:srgbClr val="2B62E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꺾인 연결선[E] 276"/>
          <p:cNvCxnSpPr>
            <a:stCxn id="221" idx="2"/>
            <a:endCxn id="250" idx="0"/>
          </p:cNvCxnSpPr>
          <p:nvPr/>
        </p:nvCxnSpPr>
        <p:spPr>
          <a:xfrm rot="5400000">
            <a:off x="4046427" y="2650465"/>
            <a:ext cx="1468639" cy="2620912"/>
          </a:xfrm>
          <a:prstGeom prst="bentConnector3">
            <a:avLst/>
          </a:prstGeom>
          <a:ln w="25400">
            <a:solidFill>
              <a:srgbClr val="2B62E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1" name="꺾인 연결선[E] 280"/>
          <p:cNvCxnSpPr>
            <a:stCxn id="221" idx="2"/>
            <a:endCxn id="254" idx="0"/>
          </p:cNvCxnSpPr>
          <p:nvPr/>
        </p:nvCxnSpPr>
        <p:spPr>
          <a:xfrm rot="16200000" flipH="1">
            <a:off x="7434478" y="1883325"/>
            <a:ext cx="1468639" cy="4155191"/>
          </a:xfrm>
          <a:prstGeom prst="bentConnector3">
            <a:avLst>
              <a:gd name="adj1" fmla="val 50000"/>
            </a:avLst>
          </a:prstGeom>
          <a:ln w="25400">
            <a:solidFill>
              <a:srgbClr val="2B62E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3" name="그룹 302"/>
          <p:cNvGrpSpPr/>
          <p:nvPr/>
        </p:nvGrpSpPr>
        <p:grpSpPr>
          <a:xfrm>
            <a:off x="2474915" y="1878956"/>
            <a:ext cx="908354" cy="749895"/>
            <a:chOff x="11571288" y="1119188"/>
            <a:chExt cx="646113" cy="533401"/>
          </a:xfrm>
        </p:grpSpPr>
        <p:sp>
          <p:nvSpPr>
            <p:cNvPr id="304" name="Oval 56"/>
            <p:cNvSpPr>
              <a:spLocks noChangeArrowheads="1"/>
            </p:cNvSpPr>
            <p:nvPr/>
          </p:nvSpPr>
          <p:spPr bwMode="auto">
            <a:xfrm>
              <a:off x="11807826" y="1212851"/>
              <a:ext cx="180975" cy="180975"/>
            </a:xfrm>
            <a:prstGeom prst="ellipse">
              <a:avLst/>
            </a:pr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5" name="Freeform 57"/>
            <p:cNvSpPr>
              <a:spLocks/>
            </p:cNvSpPr>
            <p:nvPr/>
          </p:nvSpPr>
          <p:spPr bwMode="auto">
            <a:xfrm>
              <a:off x="11649076" y="1119188"/>
              <a:ext cx="180975" cy="179388"/>
            </a:xfrm>
            <a:custGeom>
              <a:avLst/>
              <a:gdLst>
                <a:gd name="T0" fmla="*/ 24 w 48"/>
                <a:gd name="T1" fmla="*/ 48 h 48"/>
                <a:gd name="T2" fmla="*/ 37 w 48"/>
                <a:gd name="T3" fmla="*/ 45 h 48"/>
                <a:gd name="T4" fmla="*/ 48 w 48"/>
                <a:gd name="T5" fmla="*/ 26 h 48"/>
                <a:gd name="T6" fmla="*/ 48 w 48"/>
                <a:gd name="T7" fmla="*/ 24 h 48"/>
                <a:gd name="T8" fmla="*/ 24 w 48"/>
                <a:gd name="T9" fmla="*/ 0 h 48"/>
                <a:gd name="T10" fmla="*/ 0 w 48"/>
                <a:gd name="T11" fmla="*/ 24 h 48"/>
                <a:gd name="T12" fmla="*/ 24 w 48"/>
                <a:gd name="T13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48">
                  <a:moveTo>
                    <a:pt x="24" y="48"/>
                  </a:moveTo>
                  <a:cubicBezTo>
                    <a:pt x="29" y="48"/>
                    <a:pt x="33" y="47"/>
                    <a:pt x="37" y="45"/>
                  </a:cubicBezTo>
                  <a:cubicBezTo>
                    <a:pt x="38" y="37"/>
                    <a:pt x="42" y="30"/>
                    <a:pt x="48" y="26"/>
                  </a:cubicBezTo>
                  <a:cubicBezTo>
                    <a:pt x="48" y="25"/>
                    <a:pt x="48" y="25"/>
                    <a:pt x="48" y="24"/>
                  </a:cubicBezTo>
                  <a:cubicBezTo>
                    <a:pt x="48" y="11"/>
                    <a:pt x="37" y="0"/>
                    <a:pt x="24" y="0"/>
                  </a:cubicBezTo>
                  <a:cubicBezTo>
                    <a:pt x="11" y="0"/>
                    <a:pt x="0" y="11"/>
                    <a:pt x="0" y="24"/>
                  </a:cubicBezTo>
                  <a:cubicBezTo>
                    <a:pt x="0" y="38"/>
                    <a:pt x="11" y="48"/>
                    <a:pt x="24" y="48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6" name="Freeform 58"/>
            <p:cNvSpPr>
              <a:spLocks/>
            </p:cNvSpPr>
            <p:nvPr/>
          </p:nvSpPr>
          <p:spPr bwMode="auto">
            <a:xfrm>
              <a:off x="11958638" y="1119188"/>
              <a:ext cx="179388" cy="179388"/>
            </a:xfrm>
            <a:custGeom>
              <a:avLst/>
              <a:gdLst>
                <a:gd name="T0" fmla="*/ 14 w 48"/>
                <a:gd name="T1" fmla="*/ 46 h 48"/>
                <a:gd name="T2" fmla="*/ 24 w 48"/>
                <a:gd name="T3" fmla="*/ 48 h 48"/>
                <a:gd name="T4" fmla="*/ 48 w 48"/>
                <a:gd name="T5" fmla="*/ 24 h 48"/>
                <a:gd name="T6" fmla="*/ 24 w 48"/>
                <a:gd name="T7" fmla="*/ 0 h 48"/>
                <a:gd name="T8" fmla="*/ 0 w 48"/>
                <a:gd name="T9" fmla="*/ 24 h 48"/>
                <a:gd name="T10" fmla="*/ 14 w 48"/>
                <a:gd name="T11" fmla="*/ 46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8" h="48">
                  <a:moveTo>
                    <a:pt x="14" y="46"/>
                  </a:moveTo>
                  <a:cubicBezTo>
                    <a:pt x="17" y="48"/>
                    <a:pt x="20" y="48"/>
                    <a:pt x="24" y="48"/>
                  </a:cubicBezTo>
                  <a:cubicBezTo>
                    <a:pt x="37" y="48"/>
                    <a:pt x="48" y="38"/>
                    <a:pt x="48" y="24"/>
                  </a:cubicBezTo>
                  <a:cubicBezTo>
                    <a:pt x="48" y="11"/>
                    <a:pt x="37" y="0"/>
                    <a:pt x="24" y="0"/>
                  </a:cubicBezTo>
                  <a:cubicBezTo>
                    <a:pt x="11" y="0"/>
                    <a:pt x="0" y="11"/>
                    <a:pt x="0" y="24"/>
                  </a:cubicBezTo>
                  <a:cubicBezTo>
                    <a:pt x="8" y="29"/>
                    <a:pt x="13" y="37"/>
                    <a:pt x="14" y="46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7" name="Freeform 59"/>
            <p:cNvSpPr>
              <a:spLocks/>
            </p:cNvSpPr>
            <p:nvPr/>
          </p:nvSpPr>
          <p:spPr bwMode="auto">
            <a:xfrm>
              <a:off x="11991976" y="1322388"/>
              <a:ext cx="225425" cy="236538"/>
            </a:xfrm>
            <a:custGeom>
              <a:avLst/>
              <a:gdLst>
                <a:gd name="T0" fmla="*/ 29 w 60"/>
                <a:gd name="T1" fmla="*/ 0 h 63"/>
                <a:gd name="T2" fmla="*/ 9 w 60"/>
                <a:gd name="T3" fmla="*/ 0 h 63"/>
                <a:gd name="T4" fmla="*/ 0 w 60"/>
                <a:gd name="T5" fmla="*/ 21 h 63"/>
                <a:gd name="T6" fmla="*/ 26 w 60"/>
                <a:gd name="T7" fmla="*/ 56 h 63"/>
                <a:gd name="T8" fmla="*/ 26 w 60"/>
                <a:gd name="T9" fmla="*/ 63 h 63"/>
                <a:gd name="T10" fmla="*/ 58 w 60"/>
                <a:gd name="T11" fmla="*/ 57 h 63"/>
                <a:gd name="T12" fmla="*/ 60 w 60"/>
                <a:gd name="T13" fmla="*/ 56 h 63"/>
                <a:gd name="T14" fmla="*/ 60 w 60"/>
                <a:gd name="T15" fmla="*/ 56 h 63"/>
                <a:gd name="T16" fmla="*/ 60 w 60"/>
                <a:gd name="T17" fmla="*/ 31 h 63"/>
                <a:gd name="T18" fmla="*/ 29 w 60"/>
                <a:gd name="T19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63">
                  <a:moveTo>
                    <a:pt x="2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9" y="8"/>
                    <a:pt x="5" y="16"/>
                    <a:pt x="0" y="21"/>
                  </a:cubicBezTo>
                  <a:cubicBezTo>
                    <a:pt x="15" y="25"/>
                    <a:pt x="26" y="39"/>
                    <a:pt x="26" y="56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46" y="63"/>
                    <a:pt x="58" y="57"/>
                    <a:pt x="58" y="57"/>
                  </a:cubicBezTo>
                  <a:cubicBezTo>
                    <a:pt x="60" y="56"/>
                    <a:pt x="60" y="56"/>
                    <a:pt x="60" y="56"/>
                  </a:cubicBezTo>
                  <a:cubicBezTo>
                    <a:pt x="60" y="56"/>
                    <a:pt x="60" y="56"/>
                    <a:pt x="60" y="56"/>
                  </a:cubicBezTo>
                  <a:cubicBezTo>
                    <a:pt x="60" y="31"/>
                    <a:pt x="60" y="31"/>
                    <a:pt x="60" y="31"/>
                  </a:cubicBezTo>
                  <a:cubicBezTo>
                    <a:pt x="60" y="14"/>
                    <a:pt x="46" y="0"/>
                    <a:pt x="29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8" name="Freeform 60"/>
            <p:cNvSpPr>
              <a:spLocks/>
            </p:cNvSpPr>
            <p:nvPr/>
          </p:nvSpPr>
          <p:spPr bwMode="auto">
            <a:xfrm>
              <a:off x="11744326" y="1416051"/>
              <a:ext cx="307975" cy="236538"/>
            </a:xfrm>
            <a:custGeom>
              <a:avLst/>
              <a:gdLst>
                <a:gd name="T0" fmla="*/ 51 w 82"/>
                <a:gd name="T1" fmla="*/ 0 h 63"/>
                <a:gd name="T2" fmla="*/ 31 w 82"/>
                <a:gd name="T3" fmla="*/ 0 h 63"/>
                <a:gd name="T4" fmla="*/ 0 w 82"/>
                <a:gd name="T5" fmla="*/ 31 h 63"/>
                <a:gd name="T6" fmla="*/ 0 w 82"/>
                <a:gd name="T7" fmla="*/ 56 h 63"/>
                <a:gd name="T8" fmla="*/ 0 w 82"/>
                <a:gd name="T9" fmla="*/ 56 h 63"/>
                <a:gd name="T10" fmla="*/ 2 w 82"/>
                <a:gd name="T11" fmla="*/ 57 h 63"/>
                <a:gd name="T12" fmla="*/ 44 w 82"/>
                <a:gd name="T13" fmla="*/ 63 h 63"/>
                <a:gd name="T14" fmla="*/ 81 w 82"/>
                <a:gd name="T15" fmla="*/ 57 h 63"/>
                <a:gd name="T16" fmla="*/ 82 w 82"/>
                <a:gd name="T17" fmla="*/ 56 h 63"/>
                <a:gd name="T18" fmla="*/ 82 w 82"/>
                <a:gd name="T19" fmla="*/ 56 h 63"/>
                <a:gd name="T20" fmla="*/ 82 w 82"/>
                <a:gd name="T21" fmla="*/ 31 h 63"/>
                <a:gd name="T22" fmla="*/ 51 w 82"/>
                <a:gd name="T23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2" h="63">
                  <a:moveTo>
                    <a:pt x="51" y="0"/>
                  </a:moveTo>
                  <a:cubicBezTo>
                    <a:pt x="31" y="0"/>
                    <a:pt x="31" y="0"/>
                    <a:pt x="31" y="0"/>
                  </a:cubicBezTo>
                  <a:cubicBezTo>
                    <a:pt x="14" y="0"/>
                    <a:pt x="0" y="14"/>
                    <a:pt x="0" y="31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2" y="57"/>
                    <a:pt x="2" y="57"/>
                    <a:pt x="2" y="57"/>
                  </a:cubicBezTo>
                  <a:cubicBezTo>
                    <a:pt x="18" y="62"/>
                    <a:pt x="32" y="63"/>
                    <a:pt x="44" y="63"/>
                  </a:cubicBezTo>
                  <a:cubicBezTo>
                    <a:pt x="67" y="63"/>
                    <a:pt x="80" y="57"/>
                    <a:pt x="81" y="57"/>
                  </a:cubicBezTo>
                  <a:cubicBezTo>
                    <a:pt x="82" y="56"/>
                    <a:pt x="82" y="56"/>
                    <a:pt x="82" y="56"/>
                  </a:cubicBezTo>
                  <a:cubicBezTo>
                    <a:pt x="82" y="56"/>
                    <a:pt x="82" y="56"/>
                    <a:pt x="82" y="56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2" y="14"/>
                    <a:pt x="68" y="0"/>
                    <a:pt x="51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9" name="Freeform 61"/>
            <p:cNvSpPr>
              <a:spLocks/>
            </p:cNvSpPr>
            <p:nvPr/>
          </p:nvSpPr>
          <p:spPr bwMode="auto">
            <a:xfrm>
              <a:off x="11571288" y="1322388"/>
              <a:ext cx="236538" cy="236538"/>
            </a:xfrm>
            <a:custGeom>
              <a:avLst/>
              <a:gdLst>
                <a:gd name="T0" fmla="*/ 63 w 63"/>
                <a:gd name="T1" fmla="*/ 21 h 63"/>
                <a:gd name="T2" fmla="*/ 54 w 63"/>
                <a:gd name="T3" fmla="*/ 0 h 63"/>
                <a:gd name="T4" fmla="*/ 51 w 63"/>
                <a:gd name="T5" fmla="*/ 0 h 63"/>
                <a:gd name="T6" fmla="*/ 31 w 63"/>
                <a:gd name="T7" fmla="*/ 0 h 63"/>
                <a:gd name="T8" fmla="*/ 0 w 63"/>
                <a:gd name="T9" fmla="*/ 31 h 63"/>
                <a:gd name="T10" fmla="*/ 0 w 63"/>
                <a:gd name="T11" fmla="*/ 56 h 63"/>
                <a:gd name="T12" fmla="*/ 0 w 63"/>
                <a:gd name="T13" fmla="*/ 56 h 63"/>
                <a:gd name="T14" fmla="*/ 2 w 63"/>
                <a:gd name="T15" fmla="*/ 57 h 63"/>
                <a:gd name="T16" fmla="*/ 37 w 63"/>
                <a:gd name="T17" fmla="*/ 63 h 63"/>
                <a:gd name="T18" fmla="*/ 37 w 63"/>
                <a:gd name="T19" fmla="*/ 56 h 63"/>
                <a:gd name="T20" fmla="*/ 63 w 63"/>
                <a:gd name="T21" fmla="*/ 21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3" h="63">
                  <a:moveTo>
                    <a:pt x="63" y="21"/>
                  </a:moveTo>
                  <a:cubicBezTo>
                    <a:pt x="57" y="16"/>
                    <a:pt x="54" y="8"/>
                    <a:pt x="54" y="0"/>
                  </a:cubicBezTo>
                  <a:cubicBezTo>
                    <a:pt x="53" y="0"/>
                    <a:pt x="52" y="0"/>
                    <a:pt x="51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14" y="0"/>
                    <a:pt x="0" y="14"/>
                    <a:pt x="0" y="31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2" y="57"/>
                    <a:pt x="2" y="57"/>
                    <a:pt x="2" y="57"/>
                  </a:cubicBezTo>
                  <a:cubicBezTo>
                    <a:pt x="15" y="61"/>
                    <a:pt x="26" y="63"/>
                    <a:pt x="37" y="63"/>
                  </a:cubicBezTo>
                  <a:cubicBezTo>
                    <a:pt x="37" y="56"/>
                    <a:pt x="37" y="56"/>
                    <a:pt x="37" y="56"/>
                  </a:cubicBezTo>
                  <a:cubicBezTo>
                    <a:pt x="37" y="39"/>
                    <a:pt x="48" y="25"/>
                    <a:pt x="63" y="21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318" name="모서리가 둥근 직사각형 317"/>
          <p:cNvSpPr/>
          <p:nvPr/>
        </p:nvSpPr>
        <p:spPr>
          <a:xfrm>
            <a:off x="2429279" y="1742254"/>
            <a:ext cx="1009527" cy="1023299"/>
          </a:xfrm>
          <a:prstGeom prst="round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344" name="그룹 343"/>
          <p:cNvGrpSpPr/>
          <p:nvPr/>
        </p:nvGrpSpPr>
        <p:grpSpPr>
          <a:xfrm>
            <a:off x="4645920" y="5121697"/>
            <a:ext cx="466698" cy="304482"/>
            <a:chOff x="13309600" y="1160463"/>
            <a:chExt cx="854075" cy="557213"/>
          </a:xfrm>
        </p:grpSpPr>
        <p:sp>
          <p:nvSpPr>
            <p:cNvPr id="345" name="Freeform 9"/>
            <p:cNvSpPr>
              <a:spLocks noEditPoints="1"/>
            </p:cNvSpPr>
            <p:nvPr/>
          </p:nvSpPr>
          <p:spPr bwMode="auto">
            <a:xfrm>
              <a:off x="13309600" y="1160463"/>
              <a:ext cx="854075" cy="557213"/>
            </a:xfrm>
            <a:custGeom>
              <a:avLst/>
              <a:gdLst>
                <a:gd name="T0" fmla="*/ 205 w 227"/>
                <a:gd name="T1" fmla="*/ 0 h 148"/>
                <a:gd name="T2" fmla="*/ 22 w 227"/>
                <a:gd name="T3" fmla="*/ 0 h 148"/>
                <a:gd name="T4" fmla="*/ 0 w 227"/>
                <a:gd name="T5" fmla="*/ 22 h 148"/>
                <a:gd name="T6" fmla="*/ 0 w 227"/>
                <a:gd name="T7" fmla="*/ 126 h 148"/>
                <a:gd name="T8" fmla="*/ 22 w 227"/>
                <a:gd name="T9" fmla="*/ 148 h 148"/>
                <a:gd name="T10" fmla="*/ 205 w 227"/>
                <a:gd name="T11" fmla="*/ 148 h 148"/>
                <a:gd name="T12" fmla="*/ 227 w 227"/>
                <a:gd name="T13" fmla="*/ 126 h 148"/>
                <a:gd name="T14" fmla="*/ 227 w 227"/>
                <a:gd name="T15" fmla="*/ 22 h 148"/>
                <a:gd name="T16" fmla="*/ 205 w 227"/>
                <a:gd name="T17" fmla="*/ 0 h 148"/>
                <a:gd name="T18" fmla="*/ 215 w 227"/>
                <a:gd name="T19" fmla="*/ 126 h 148"/>
                <a:gd name="T20" fmla="*/ 212 w 227"/>
                <a:gd name="T21" fmla="*/ 133 h 148"/>
                <a:gd name="T22" fmla="*/ 205 w 227"/>
                <a:gd name="T23" fmla="*/ 136 h 148"/>
                <a:gd name="T24" fmla="*/ 22 w 227"/>
                <a:gd name="T25" fmla="*/ 136 h 148"/>
                <a:gd name="T26" fmla="*/ 15 w 227"/>
                <a:gd name="T27" fmla="*/ 133 h 148"/>
                <a:gd name="T28" fmla="*/ 12 w 227"/>
                <a:gd name="T29" fmla="*/ 126 h 148"/>
                <a:gd name="T30" fmla="*/ 12 w 227"/>
                <a:gd name="T31" fmla="*/ 22 h 148"/>
                <a:gd name="T32" fmla="*/ 15 w 227"/>
                <a:gd name="T33" fmla="*/ 15 h 148"/>
                <a:gd name="T34" fmla="*/ 22 w 227"/>
                <a:gd name="T35" fmla="*/ 12 h 148"/>
                <a:gd name="T36" fmla="*/ 205 w 227"/>
                <a:gd name="T37" fmla="*/ 12 h 148"/>
                <a:gd name="T38" fmla="*/ 212 w 227"/>
                <a:gd name="T39" fmla="*/ 15 h 148"/>
                <a:gd name="T40" fmla="*/ 215 w 227"/>
                <a:gd name="T41" fmla="*/ 22 h 148"/>
                <a:gd name="T42" fmla="*/ 215 w 227"/>
                <a:gd name="T43" fmla="*/ 126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27" h="148">
                  <a:moveTo>
                    <a:pt x="205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10" y="0"/>
                    <a:pt x="0" y="9"/>
                    <a:pt x="0" y="22"/>
                  </a:cubicBezTo>
                  <a:cubicBezTo>
                    <a:pt x="0" y="126"/>
                    <a:pt x="0" y="126"/>
                    <a:pt x="0" y="126"/>
                  </a:cubicBezTo>
                  <a:cubicBezTo>
                    <a:pt x="0" y="138"/>
                    <a:pt x="10" y="148"/>
                    <a:pt x="22" y="148"/>
                  </a:cubicBezTo>
                  <a:cubicBezTo>
                    <a:pt x="205" y="148"/>
                    <a:pt x="205" y="148"/>
                    <a:pt x="205" y="148"/>
                  </a:cubicBezTo>
                  <a:cubicBezTo>
                    <a:pt x="217" y="148"/>
                    <a:pt x="226" y="138"/>
                    <a:pt x="227" y="126"/>
                  </a:cubicBezTo>
                  <a:cubicBezTo>
                    <a:pt x="227" y="22"/>
                    <a:pt x="227" y="22"/>
                    <a:pt x="227" y="22"/>
                  </a:cubicBezTo>
                  <a:cubicBezTo>
                    <a:pt x="226" y="9"/>
                    <a:pt x="217" y="0"/>
                    <a:pt x="205" y="0"/>
                  </a:cubicBezTo>
                  <a:close/>
                  <a:moveTo>
                    <a:pt x="215" y="126"/>
                  </a:moveTo>
                  <a:cubicBezTo>
                    <a:pt x="215" y="129"/>
                    <a:pt x="213" y="131"/>
                    <a:pt x="212" y="133"/>
                  </a:cubicBezTo>
                  <a:cubicBezTo>
                    <a:pt x="210" y="135"/>
                    <a:pt x="207" y="136"/>
                    <a:pt x="205" y="136"/>
                  </a:cubicBezTo>
                  <a:cubicBezTo>
                    <a:pt x="22" y="136"/>
                    <a:pt x="22" y="136"/>
                    <a:pt x="22" y="136"/>
                  </a:cubicBezTo>
                  <a:cubicBezTo>
                    <a:pt x="19" y="136"/>
                    <a:pt x="17" y="135"/>
                    <a:pt x="15" y="133"/>
                  </a:cubicBezTo>
                  <a:cubicBezTo>
                    <a:pt x="13" y="131"/>
                    <a:pt x="12" y="129"/>
                    <a:pt x="12" y="126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19"/>
                    <a:pt x="13" y="16"/>
                    <a:pt x="15" y="15"/>
                  </a:cubicBezTo>
                  <a:cubicBezTo>
                    <a:pt x="17" y="13"/>
                    <a:pt x="19" y="12"/>
                    <a:pt x="22" y="12"/>
                  </a:cubicBezTo>
                  <a:cubicBezTo>
                    <a:pt x="205" y="12"/>
                    <a:pt x="205" y="12"/>
                    <a:pt x="205" y="12"/>
                  </a:cubicBezTo>
                  <a:cubicBezTo>
                    <a:pt x="207" y="12"/>
                    <a:pt x="210" y="13"/>
                    <a:pt x="212" y="15"/>
                  </a:cubicBezTo>
                  <a:cubicBezTo>
                    <a:pt x="213" y="16"/>
                    <a:pt x="215" y="19"/>
                    <a:pt x="215" y="22"/>
                  </a:cubicBezTo>
                  <a:lnTo>
                    <a:pt x="215" y="126"/>
                  </a:ln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6" name="Freeform 10"/>
            <p:cNvSpPr>
              <a:spLocks/>
            </p:cNvSpPr>
            <p:nvPr/>
          </p:nvSpPr>
          <p:spPr bwMode="auto">
            <a:xfrm>
              <a:off x="13490575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2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2" y="88"/>
                    <a:pt x="6" y="88"/>
                  </a:cubicBezTo>
                  <a:cubicBezTo>
                    <a:pt x="9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7" name="Freeform 11"/>
            <p:cNvSpPr>
              <a:spLocks/>
            </p:cNvSpPr>
            <p:nvPr/>
          </p:nvSpPr>
          <p:spPr bwMode="auto">
            <a:xfrm>
              <a:off x="13581063" y="1273176"/>
              <a:ext cx="44450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2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2" y="88"/>
                    <a:pt x="6" y="88"/>
                  </a:cubicBezTo>
                  <a:cubicBezTo>
                    <a:pt x="9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8" name="Freeform 12"/>
            <p:cNvSpPr>
              <a:spLocks/>
            </p:cNvSpPr>
            <p:nvPr/>
          </p:nvSpPr>
          <p:spPr bwMode="auto">
            <a:xfrm>
              <a:off x="13666788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3" y="88"/>
                    <a:pt x="6" y="88"/>
                  </a:cubicBezTo>
                  <a:cubicBezTo>
                    <a:pt x="10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10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9" name="Freeform 13"/>
            <p:cNvSpPr>
              <a:spLocks/>
            </p:cNvSpPr>
            <p:nvPr/>
          </p:nvSpPr>
          <p:spPr bwMode="auto">
            <a:xfrm>
              <a:off x="13757275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3" y="88"/>
                    <a:pt x="6" y="88"/>
                  </a:cubicBezTo>
                  <a:cubicBezTo>
                    <a:pt x="10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10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0" name="Freeform 14"/>
            <p:cNvSpPr>
              <a:spLocks/>
            </p:cNvSpPr>
            <p:nvPr/>
          </p:nvSpPr>
          <p:spPr bwMode="auto">
            <a:xfrm>
              <a:off x="13847763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3" y="88"/>
                    <a:pt x="6" y="88"/>
                  </a:cubicBezTo>
                  <a:cubicBezTo>
                    <a:pt x="9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1" name="Freeform 15"/>
            <p:cNvSpPr>
              <a:spLocks/>
            </p:cNvSpPr>
            <p:nvPr/>
          </p:nvSpPr>
          <p:spPr bwMode="auto">
            <a:xfrm>
              <a:off x="13938250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3" y="88"/>
                    <a:pt x="6" y="88"/>
                  </a:cubicBezTo>
                  <a:cubicBezTo>
                    <a:pt x="9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360" name="모서리가 둥근 직사각형 359"/>
          <p:cNvSpPr/>
          <p:nvPr/>
        </p:nvSpPr>
        <p:spPr>
          <a:xfrm>
            <a:off x="9770982" y="4239843"/>
            <a:ext cx="985961" cy="280856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 dirty="0" smtClean="0"/>
              <a:t>success</a:t>
            </a:r>
            <a:endParaRPr kumimoji="1" lang="ko-KR" altLang="en-US" sz="1200" b="1" dirty="0"/>
          </a:p>
        </p:txBody>
      </p:sp>
      <p:pic>
        <p:nvPicPr>
          <p:cNvPr id="216" name="그림 2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5108" y="1379601"/>
            <a:ext cx="1841785" cy="1787043"/>
          </a:xfrm>
          <a:prstGeom prst="rect">
            <a:avLst/>
          </a:prstGeom>
        </p:spPr>
      </p:pic>
      <p:sp>
        <p:nvSpPr>
          <p:cNvPr id="221" name="모서리가 둥근 직사각형 220"/>
          <p:cNvSpPr/>
          <p:nvPr/>
        </p:nvSpPr>
        <p:spPr>
          <a:xfrm>
            <a:off x="5111526" y="1281204"/>
            <a:ext cx="1959352" cy="1945398"/>
          </a:xfrm>
          <a:prstGeom prst="round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240" name="꺾인 연결선[E] 239"/>
          <p:cNvCxnSpPr>
            <a:stCxn id="318" idx="3"/>
            <a:endCxn id="221" idx="1"/>
          </p:cNvCxnSpPr>
          <p:nvPr/>
        </p:nvCxnSpPr>
        <p:spPr>
          <a:xfrm flipV="1">
            <a:off x="3438806" y="2253903"/>
            <a:ext cx="1672720" cy="1"/>
          </a:xfrm>
          <a:prstGeom prst="bentConnector3">
            <a:avLst>
              <a:gd name="adj1" fmla="val 50000"/>
            </a:avLst>
          </a:prstGeom>
          <a:ln w="25400">
            <a:solidFill>
              <a:srgbClr val="2B62E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1" name="모서리가 둥근 직사각형 330"/>
          <p:cNvSpPr/>
          <p:nvPr/>
        </p:nvSpPr>
        <p:spPr>
          <a:xfrm>
            <a:off x="3806434" y="2346449"/>
            <a:ext cx="985961" cy="280856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 dirty="0" smtClean="0"/>
              <a:t>&gt;_ </a:t>
            </a:r>
            <a:r>
              <a:rPr kumimoji="1" lang="en-US" altLang="ko-KR" sz="1200" b="1" dirty="0" err="1" smtClean="0"/>
              <a:t>kubectl</a:t>
            </a:r>
            <a:endParaRPr kumimoji="1" lang="ko-KR" altLang="en-US" sz="1200" b="1" dirty="0"/>
          </a:p>
        </p:txBody>
      </p:sp>
      <p:cxnSp>
        <p:nvCxnSpPr>
          <p:cNvPr id="255" name="꺾인 연결선[E] 254"/>
          <p:cNvCxnSpPr>
            <a:stCxn id="221" idx="2"/>
            <a:endCxn id="253" idx="0"/>
          </p:cNvCxnSpPr>
          <p:nvPr/>
        </p:nvCxnSpPr>
        <p:spPr>
          <a:xfrm rot="16200000" flipH="1">
            <a:off x="6316915" y="3000889"/>
            <a:ext cx="1468639" cy="1920064"/>
          </a:xfrm>
          <a:prstGeom prst="bentConnector3">
            <a:avLst>
              <a:gd name="adj1" fmla="val 50000"/>
            </a:avLst>
          </a:prstGeom>
          <a:ln w="25400">
            <a:solidFill>
              <a:srgbClr val="2B62E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꺾인 연결선[E] 255"/>
          <p:cNvCxnSpPr>
            <a:stCxn id="221" idx="2"/>
            <a:endCxn id="252" idx="0"/>
          </p:cNvCxnSpPr>
          <p:nvPr/>
        </p:nvCxnSpPr>
        <p:spPr>
          <a:xfrm rot="16200000" flipH="1">
            <a:off x="5555369" y="3762434"/>
            <a:ext cx="1468639" cy="396973"/>
          </a:xfrm>
          <a:prstGeom prst="bentConnector3">
            <a:avLst>
              <a:gd name="adj1" fmla="val 50000"/>
            </a:avLst>
          </a:prstGeom>
          <a:ln w="25400">
            <a:solidFill>
              <a:srgbClr val="2B62E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꺾인 연결선[E] 256"/>
          <p:cNvCxnSpPr>
            <a:stCxn id="221" idx="2"/>
            <a:endCxn id="251" idx="0"/>
          </p:cNvCxnSpPr>
          <p:nvPr/>
        </p:nvCxnSpPr>
        <p:spPr>
          <a:xfrm rot="5400000">
            <a:off x="4797735" y="3401773"/>
            <a:ext cx="1468639" cy="1118297"/>
          </a:xfrm>
          <a:prstGeom prst="bentConnector3">
            <a:avLst>
              <a:gd name="adj1" fmla="val 50000"/>
            </a:avLst>
          </a:prstGeom>
          <a:ln w="25400">
            <a:solidFill>
              <a:srgbClr val="2B62E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8" name="그룹 257"/>
          <p:cNvGrpSpPr/>
          <p:nvPr/>
        </p:nvGrpSpPr>
        <p:grpSpPr>
          <a:xfrm>
            <a:off x="8169442" y="5132197"/>
            <a:ext cx="466698" cy="304482"/>
            <a:chOff x="13309600" y="1160463"/>
            <a:chExt cx="854075" cy="557213"/>
          </a:xfrm>
        </p:grpSpPr>
        <p:sp>
          <p:nvSpPr>
            <p:cNvPr id="259" name="Freeform 9"/>
            <p:cNvSpPr>
              <a:spLocks noEditPoints="1"/>
            </p:cNvSpPr>
            <p:nvPr/>
          </p:nvSpPr>
          <p:spPr bwMode="auto">
            <a:xfrm>
              <a:off x="13309600" y="1160463"/>
              <a:ext cx="854075" cy="557213"/>
            </a:xfrm>
            <a:custGeom>
              <a:avLst/>
              <a:gdLst>
                <a:gd name="T0" fmla="*/ 205 w 227"/>
                <a:gd name="T1" fmla="*/ 0 h 148"/>
                <a:gd name="T2" fmla="*/ 22 w 227"/>
                <a:gd name="T3" fmla="*/ 0 h 148"/>
                <a:gd name="T4" fmla="*/ 0 w 227"/>
                <a:gd name="T5" fmla="*/ 22 h 148"/>
                <a:gd name="T6" fmla="*/ 0 w 227"/>
                <a:gd name="T7" fmla="*/ 126 h 148"/>
                <a:gd name="T8" fmla="*/ 22 w 227"/>
                <a:gd name="T9" fmla="*/ 148 h 148"/>
                <a:gd name="T10" fmla="*/ 205 w 227"/>
                <a:gd name="T11" fmla="*/ 148 h 148"/>
                <a:gd name="T12" fmla="*/ 227 w 227"/>
                <a:gd name="T13" fmla="*/ 126 h 148"/>
                <a:gd name="T14" fmla="*/ 227 w 227"/>
                <a:gd name="T15" fmla="*/ 22 h 148"/>
                <a:gd name="T16" fmla="*/ 205 w 227"/>
                <a:gd name="T17" fmla="*/ 0 h 148"/>
                <a:gd name="T18" fmla="*/ 215 w 227"/>
                <a:gd name="T19" fmla="*/ 126 h 148"/>
                <a:gd name="T20" fmla="*/ 212 w 227"/>
                <a:gd name="T21" fmla="*/ 133 h 148"/>
                <a:gd name="T22" fmla="*/ 205 w 227"/>
                <a:gd name="T23" fmla="*/ 136 h 148"/>
                <a:gd name="T24" fmla="*/ 22 w 227"/>
                <a:gd name="T25" fmla="*/ 136 h 148"/>
                <a:gd name="T26" fmla="*/ 15 w 227"/>
                <a:gd name="T27" fmla="*/ 133 h 148"/>
                <a:gd name="T28" fmla="*/ 12 w 227"/>
                <a:gd name="T29" fmla="*/ 126 h 148"/>
                <a:gd name="T30" fmla="*/ 12 w 227"/>
                <a:gd name="T31" fmla="*/ 22 h 148"/>
                <a:gd name="T32" fmla="*/ 15 w 227"/>
                <a:gd name="T33" fmla="*/ 15 h 148"/>
                <a:gd name="T34" fmla="*/ 22 w 227"/>
                <a:gd name="T35" fmla="*/ 12 h 148"/>
                <a:gd name="T36" fmla="*/ 205 w 227"/>
                <a:gd name="T37" fmla="*/ 12 h 148"/>
                <a:gd name="T38" fmla="*/ 212 w 227"/>
                <a:gd name="T39" fmla="*/ 15 h 148"/>
                <a:gd name="T40" fmla="*/ 215 w 227"/>
                <a:gd name="T41" fmla="*/ 22 h 148"/>
                <a:gd name="T42" fmla="*/ 215 w 227"/>
                <a:gd name="T43" fmla="*/ 126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27" h="148">
                  <a:moveTo>
                    <a:pt x="205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10" y="0"/>
                    <a:pt x="0" y="9"/>
                    <a:pt x="0" y="22"/>
                  </a:cubicBezTo>
                  <a:cubicBezTo>
                    <a:pt x="0" y="126"/>
                    <a:pt x="0" y="126"/>
                    <a:pt x="0" y="126"/>
                  </a:cubicBezTo>
                  <a:cubicBezTo>
                    <a:pt x="0" y="138"/>
                    <a:pt x="10" y="148"/>
                    <a:pt x="22" y="148"/>
                  </a:cubicBezTo>
                  <a:cubicBezTo>
                    <a:pt x="205" y="148"/>
                    <a:pt x="205" y="148"/>
                    <a:pt x="205" y="148"/>
                  </a:cubicBezTo>
                  <a:cubicBezTo>
                    <a:pt x="217" y="148"/>
                    <a:pt x="226" y="138"/>
                    <a:pt x="227" y="126"/>
                  </a:cubicBezTo>
                  <a:cubicBezTo>
                    <a:pt x="227" y="22"/>
                    <a:pt x="227" y="22"/>
                    <a:pt x="227" y="22"/>
                  </a:cubicBezTo>
                  <a:cubicBezTo>
                    <a:pt x="226" y="9"/>
                    <a:pt x="217" y="0"/>
                    <a:pt x="205" y="0"/>
                  </a:cubicBezTo>
                  <a:close/>
                  <a:moveTo>
                    <a:pt x="215" y="126"/>
                  </a:moveTo>
                  <a:cubicBezTo>
                    <a:pt x="215" y="129"/>
                    <a:pt x="213" y="131"/>
                    <a:pt x="212" y="133"/>
                  </a:cubicBezTo>
                  <a:cubicBezTo>
                    <a:pt x="210" y="135"/>
                    <a:pt x="207" y="136"/>
                    <a:pt x="205" y="136"/>
                  </a:cubicBezTo>
                  <a:cubicBezTo>
                    <a:pt x="22" y="136"/>
                    <a:pt x="22" y="136"/>
                    <a:pt x="22" y="136"/>
                  </a:cubicBezTo>
                  <a:cubicBezTo>
                    <a:pt x="19" y="136"/>
                    <a:pt x="17" y="135"/>
                    <a:pt x="15" y="133"/>
                  </a:cubicBezTo>
                  <a:cubicBezTo>
                    <a:pt x="13" y="131"/>
                    <a:pt x="12" y="129"/>
                    <a:pt x="12" y="126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19"/>
                    <a:pt x="13" y="16"/>
                    <a:pt x="15" y="15"/>
                  </a:cubicBezTo>
                  <a:cubicBezTo>
                    <a:pt x="17" y="13"/>
                    <a:pt x="19" y="12"/>
                    <a:pt x="22" y="12"/>
                  </a:cubicBezTo>
                  <a:cubicBezTo>
                    <a:pt x="205" y="12"/>
                    <a:pt x="205" y="12"/>
                    <a:pt x="205" y="12"/>
                  </a:cubicBezTo>
                  <a:cubicBezTo>
                    <a:pt x="207" y="12"/>
                    <a:pt x="210" y="13"/>
                    <a:pt x="212" y="15"/>
                  </a:cubicBezTo>
                  <a:cubicBezTo>
                    <a:pt x="213" y="16"/>
                    <a:pt x="215" y="19"/>
                    <a:pt x="215" y="22"/>
                  </a:cubicBezTo>
                  <a:lnTo>
                    <a:pt x="215" y="126"/>
                  </a:ln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0" name="Freeform 10"/>
            <p:cNvSpPr>
              <a:spLocks/>
            </p:cNvSpPr>
            <p:nvPr/>
          </p:nvSpPr>
          <p:spPr bwMode="auto">
            <a:xfrm>
              <a:off x="13490575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2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2" y="88"/>
                    <a:pt x="6" y="88"/>
                  </a:cubicBezTo>
                  <a:cubicBezTo>
                    <a:pt x="9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1" name="Freeform 11"/>
            <p:cNvSpPr>
              <a:spLocks/>
            </p:cNvSpPr>
            <p:nvPr/>
          </p:nvSpPr>
          <p:spPr bwMode="auto">
            <a:xfrm>
              <a:off x="13581063" y="1273176"/>
              <a:ext cx="44450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2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2" y="88"/>
                    <a:pt x="6" y="88"/>
                  </a:cubicBezTo>
                  <a:cubicBezTo>
                    <a:pt x="9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2" name="Freeform 12"/>
            <p:cNvSpPr>
              <a:spLocks/>
            </p:cNvSpPr>
            <p:nvPr/>
          </p:nvSpPr>
          <p:spPr bwMode="auto">
            <a:xfrm>
              <a:off x="13666788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3" y="88"/>
                    <a:pt x="6" y="88"/>
                  </a:cubicBezTo>
                  <a:cubicBezTo>
                    <a:pt x="10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10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3" name="Freeform 13"/>
            <p:cNvSpPr>
              <a:spLocks/>
            </p:cNvSpPr>
            <p:nvPr/>
          </p:nvSpPr>
          <p:spPr bwMode="auto">
            <a:xfrm>
              <a:off x="13757275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3" y="88"/>
                    <a:pt x="6" y="88"/>
                  </a:cubicBezTo>
                  <a:cubicBezTo>
                    <a:pt x="10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10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4" name="Freeform 14"/>
            <p:cNvSpPr>
              <a:spLocks/>
            </p:cNvSpPr>
            <p:nvPr/>
          </p:nvSpPr>
          <p:spPr bwMode="auto">
            <a:xfrm>
              <a:off x="13847763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3" y="88"/>
                    <a:pt x="6" y="88"/>
                  </a:cubicBezTo>
                  <a:cubicBezTo>
                    <a:pt x="9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5" name="Freeform 15"/>
            <p:cNvSpPr>
              <a:spLocks/>
            </p:cNvSpPr>
            <p:nvPr/>
          </p:nvSpPr>
          <p:spPr bwMode="auto">
            <a:xfrm>
              <a:off x="13938250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3" y="88"/>
                    <a:pt x="6" y="88"/>
                  </a:cubicBezTo>
                  <a:cubicBezTo>
                    <a:pt x="9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266" name="모서리가 둥근 직사각형 265"/>
          <p:cNvSpPr/>
          <p:nvPr/>
        </p:nvSpPr>
        <p:spPr>
          <a:xfrm>
            <a:off x="7539576" y="4239843"/>
            <a:ext cx="985961" cy="280856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 dirty="0" smtClean="0"/>
              <a:t>success</a:t>
            </a:r>
            <a:endParaRPr kumimoji="1" lang="ko-KR" altLang="en-US" sz="1200" b="1" dirty="0"/>
          </a:p>
        </p:txBody>
      </p:sp>
      <p:sp>
        <p:nvSpPr>
          <p:cNvPr id="267" name="모서리가 둥근 직사각형 266"/>
          <p:cNvSpPr/>
          <p:nvPr/>
        </p:nvSpPr>
        <p:spPr>
          <a:xfrm>
            <a:off x="4495298" y="4239843"/>
            <a:ext cx="985961" cy="280856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 dirty="0" smtClean="0"/>
              <a:t>success</a:t>
            </a:r>
            <a:endParaRPr kumimoji="1" lang="ko-KR" altLang="en-US" sz="1200" b="1" dirty="0"/>
          </a:p>
        </p:txBody>
      </p:sp>
      <p:sp>
        <p:nvSpPr>
          <p:cNvPr id="269" name="텍스트 개체 틀 4"/>
          <p:cNvSpPr>
            <a:spLocks noGrp="1"/>
          </p:cNvSpPr>
          <p:nvPr>
            <p:ph type="body" sz="quarter" idx="15"/>
          </p:nvPr>
        </p:nvSpPr>
        <p:spPr>
          <a:xfrm>
            <a:off x="304801" y="487420"/>
            <a:ext cx="11463216" cy="389698"/>
          </a:xfrm>
        </p:spPr>
        <p:txBody>
          <a:bodyPr/>
          <a:lstStyle/>
          <a:p>
            <a:r>
              <a:rPr lang="en-US" altLang="ko-KR" dirty="0" smtClean="0"/>
              <a:t>Docker Cluster</a:t>
            </a:r>
            <a:r>
              <a:rPr lang="ko-KR" altLang="en-US" dirty="0" smtClean="0"/>
              <a:t>를 중앙에서 조정할 수 있는 무엇이 필요하다</a:t>
            </a:r>
            <a:r>
              <a:rPr lang="en-US" altLang="ko-KR" dirty="0" smtClean="0"/>
              <a:t>!</a:t>
            </a:r>
            <a:endParaRPr lang="ko-KR" altLang="en-US" dirty="0"/>
          </a:p>
        </p:txBody>
      </p:sp>
      <p:cxnSp>
        <p:nvCxnSpPr>
          <p:cNvPr id="322" name="꺾인 연결선[E] 321"/>
          <p:cNvCxnSpPr/>
          <p:nvPr/>
        </p:nvCxnSpPr>
        <p:spPr>
          <a:xfrm rot="10800000">
            <a:off x="2120164" y="4951382"/>
            <a:ext cx="2525756" cy="311283"/>
          </a:xfrm>
          <a:prstGeom prst="bentConnector3">
            <a:avLst>
              <a:gd name="adj1" fmla="val 10331"/>
            </a:avLst>
          </a:prstGeom>
          <a:ln w="25400">
            <a:solidFill>
              <a:srgbClr val="2B62E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6" name="그룹 325"/>
          <p:cNvGrpSpPr/>
          <p:nvPr/>
        </p:nvGrpSpPr>
        <p:grpSpPr>
          <a:xfrm>
            <a:off x="3911136" y="1535160"/>
            <a:ext cx="728663" cy="657225"/>
            <a:chOff x="10629900" y="1079500"/>
            <a:chExt cx="728663" cy="657225"/>
          </a:xfrm>
        </p:grpSpPr>
        <p:sp>
          <p:nvSpPr>
            <p:cNvPr id="327" name="Rectangle 7"/>
            <p:cNvSpPr>
              <a:spLocks noChangeArrowheads="1"/>
            </p:cNvSpPr>
            <p:nvPr/>
          </p:nvSpPr>
          <p:spPr bwMode="auto">
            <a:xfrm>
              <a:off x="10682288" y="1143000"/>
              <a:ext cx="623888" cy="412750"/>
            </a:xfrm>
            <a:prstGeom prst="rect">
              <a:avLst/>
            </a:pr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3" name="Freeform 8"/>
            <p:cNvSpPr>
              <a:spLocks noEditPoints="1"/>
            </p:cNvSpPr>
            <p:nvPr/>
          </p:nvSpPr>
          <p:spPr bwMode="auto">
            <a:xfrm>
              <a:off x="10629900" y="1079500"/>
              <a:ext cx="728663" cy="552450"/>
            </a:xfrm>
            <a:custGeom>
              <a:avLst/>
              <a:gdLst>
                <a:gd name="T0" fmla="*/ 182 w 194"/>
                <a:gd name="T1" fmla="*/ 0 h 147"/>
                <a:gd name="T2" fmla="*/ 11 w 194"/>
                <a:gd name="T3" fmla="*/ 0 h 147"/>
                <a:gd name="T4" fmla="*/ 0 w 194"/>
                <a:gd name="T5" fmla="*/ 12 h 147"/>
                <a:gd name="T6" fmla="*/ 0 w 194"/>
                <a:gd name="T7" fmla="*/ 135 h 147"/>
                <a:gd name="T8" fmla="*/ 11 w 194"/>
                <a:gd name="T9" fmla="*/ 147 h 147"/>
                <a:gd name="T10" fmla="*/ 182 w 194"/>
                <a:gd name="T11" fmla="*/ 147 h 147"/>
                <a:gd name="T12" fmla="*/ 194 w 194"/>
                <a:gd name="T13" fmla="*/ 135 h 147"/>
                <a:gd name="T14" fmla="*/ 194 w 194"/>
                <a:gd name="T15" fmla="*/ 12 h 147"/>
                <a:gd name="T16" fmla="*/ 182 w 194"/>
                <a:gd name="T17" fmla="*/ 0 h 147"/>
                <a:gd name="T18" fmla="*/ 184 w 194"/>
                <a:gd name="T19" fmla="*/ 131 h 147"/>
                <a:gd name="T20" fmla="*/ 10 w 194"/>
                <a:gd name="T21" fmla="*/ 131 h 147"/>
                <a:gd name="T22" fmla="*/ 10 w 194"/>
                <a:gd name="T23" fmla="*/ 13 h 147"/>
                <a:gd name="T24" fmla="*/ 184 w 194"/>
                <a:gd name="T25" fmla="*/ 13 h 147"/>
                <a:gd name="T26" fmla="*/ 184 w 194"/>
                <a:gd name="T27" fmla="*/ 131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94" h="147">
                  <a:moveTo>
                    <a:pt x="182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6"/>
                    <a:pt x="0" y="12"/>
                  </a:cubicBezTo>
                  <a:cubicBezTo>
                    <a:pt x="0" y="135"/>
                    <a:pt x="0" y="135"/>
                    <a:pt x="0" y="135"/>
                  </a:cubicBezTo>
                  <a:cubicBezTo>
                    <a:pt x="0" y="142"/>
                    <a:pt x="5" y="147"/>
                    <a:pt x="11" y="147"/>
                  </a:cubicBezTo>
                  <a:cubicBezTo>
                    <a:pt x="182" y="147"/>
                    <a:pt x="182" y="147"/>
                    <a:pt x="182" y="147"/>
                  </a:cubicBezTo>
                  <a:cubicBezTo>
                    <a:pt x="189" y="147"/>
                    <a:pt x="194" y="142"/>
                    <a:pt x="194" y="135"/>
                  </a:cubicBezTo>
                  <a:cubicBezTo>
                    <a:pt x="194" y="12"/>
                    <a:pt x="194" y="12"/>
                    <a:pt x="194" y="12"/>
                  </a:cubicBezTo>
                  <a:cubicBezTo>
                    <a:pt x="194" y="6"/>
                    <a:pt x="189" y="0"/>
                    <a:pt x="182" y="0"/>
                  </a:cubicBezTo>
                  <a:close/>
                  <a:moveTo>
                    <a:pt x="184" y="131"/>
                  </a:moveTo>
                  <a:cubicBezTo>
                    <a:pt x="10" y="131"/>
                    <a:pt x="10" y="131"/>
                    <a:pt x="10" y="131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84" y="13"/>
                    <a:pt x="184" y="13"/>
                    <a:pt x="184" y="13"/>
                  </a:cubicBezTo>
                  <a:lnTo>
                    <a:pt x="184" y="131"/>
                  </a:ln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3" name="Freeform 9"/>
            <p:cNvSpPr>
              <a:spLocks/>
            </p:cNvSpPr>
            <p:nvPr/>
          </p:nvSpPr>
          <p:spPr bwMode="auto">
            <a:xfrm>
              <a:off x="10825163" y="1654175"/>
              <a:ext cx="334963" cy="82550"/>
            </a:xfrm>
            <a:custGeom>
              <a:avLst/>
              <a:gdLst>
                <a:gd name="T0" fmla="*/ 54 w 211"/>
                <a:gd name="T1" fmla="*/ 0 h 52"/>
                <a:gd name="T2" fmla="*/ 0 w 211"/>
                <a:gd name="T3" fmla="*/ 52 h 52"/>
                <a:gd name="T4" fmla="*/ 211 w 211"/>
                <a:gd name="T5" fmla="*/ 52 h 52"/>
                <a:gd name="T6" fmla="*/ 159 w 211"/>
                <a:gd name="T7" fmla="*/ 0 h 52"/>
                <a:gd name="T8" fmla="*/ 54 w 211"/>
                <a:gd name="T9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1" h="52">
                  <a:moveTo>
                    <a:pt x="54" y="0"/>
                  </a:moveTo>
                  <a:lnTo>
                    <a:pt x="0" y="52"/>
                  </a:lnTo>
                  <a:lnTo>
                    <a:pt x="211" y="52"/>
                  </a:lnTo>
                  <a:lnTo>
                    <a:pt x="159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cxnSp>
        <p:nvCxnSpPr>
          <p:cNvPr id="352" name="꺾인 연결선[E] 351"/>
          <p:cNvCxnSpPr/>
          <p:nvPr/>
        </p:nvCxnSpPr>
        <p:spPr>
          <a:xfrm rot="10800000" flipV="1">
            <a:off x="8660428" y="4936575"/>
            <a:ext cx="1247440" cy="333369"/>
          </a:xfrm>
          <a:prstGeom prst="bentConnector3">
            <a:avLst>
              <a:gd name="adj1" fmla="val 50000"/>
            </a:avLst>
          </a:prstGeom>
          <a:ln w="25400">
            <a:solidFill>
              <a:srgbClr val="2B62E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3891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텍스트 개체 틀 40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 smtClean="0"/>
              <a:t>PART 02. What is Kubernetes</a:t>
            </a:r>
            <a:endParaRPr lang="ko-KR" altLang="en-US" dirty="0"/>
          </a:p>
        </p:txBody>
      </p:sp>
      <p:sp>
        <p:nvSpPr>
          <p:cNvPr id="20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</a:t>
            </a:r>
            <a:r>
              <a:rPr lang="en-US" altLang="ko-KR" dirty="0"/>
              <a:t>DIGITAL </a:t>
            </a:r>
            <a:r>
              <a:rPr lang="en-US" altLang="ko-KR" dirty="0" smtClean="0"/>
              <a:t>LABS All rights reserved.</a:t>
            </a:r>
            <a:endParaRPr lang="ko-KR" altLang="en-US" dirty="0"/>
          </a:p>
        </p:txBody>
      </p:sp>
      <p:grpSp>
        <p:nvGrpSpPr>
          <p:cNvPr id="2" name="그룹 1"/>
          <p:cNvGrpSpPr/>
          <p:nvPr/>
        </p:nvGrpSpPr>
        <p:grpSpPr>
          <a:xfrm>
            <a:off x="2467626" y="2319510"/>
            <a:ext cx="7228362" cy="2218982"/>
            <a:chOff x="553516" y="2319510"/>
            <a:chExt cx="7228362" cy="2218982"/>
          </a:xfrm>
        </p:grpSpPr>
        <p:sp>
          <p:nvSpPr>
            <p:cNvPr id="9" name="Freeform 5"/>
            <p:cNvSpPr>
              <a:spLocks/>
            </p:cNvSpPr>
            <p:nvPr/>
          </p:nvSpPr>
          <p:spPr bwMode="auto">
            <a:xfrm rot="10800000">
              <a:off x="1478663" y="2319510"/>
              <a:ext cx="2525136" cy="2218982"/>
            </a:xfrm>
            <a:custGeom>
              <a:avLst/>
              <a:gdLst>
                <a:gd name="T0" fmla="*/ 295 w 391"/>
                <a:gd name="T1" fmla="*/ 291 h 344"/>
                <a:gd name="T2" fmla="*/ 169 w 391"/>
                <a:gd name="T3" fmla="*/ 343 h 344"/>
                <a:gd name="T4" fmla="*/ 0 w 391"/>
                <a:gd name="T5" fmla="*/ 181 h 344"/>
                <a:gd name="T6" fmla="*/ 1 w 391"/>
                <a:gd name="T7" fmla="*/ 159 h 344"/>
                <a:gd name="T8" fmla="*/ 175 w 391"/>
                <a:gd name="T9" fmla="*/ 1 h 344"/>
                <a:gd name="T10" fmla="*/ 299 w 391"/>
                <a:gd name="T11" fmla="*/ 57 h 344"/>
                <a:gd name="T12" fmla="*/ 373 w 391"/>
                <a:gd name="T13" fmla="*/ 150 h 344"/>
                <a:gd name="T14" fmla="*/ 382 w 391"/>
                <a:gd name="T15" fmla="*/ 162 h 344"/>
                <a:gd name="T16" fmla="*/ 382 w 391"/>
                <a:gd name="T17" fmla="*/ 189 h 344"/>
                <a:gd name="T18" fmla="*/ 372 w 391"/>
                <a:gd name="T19" fmla="*/ 201 h 344"/>
                <a:gd name="T20" fmla="*/ 295 w 391"/>
                <a:gd name="T21" fmla="*/ 291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91" h="344">
                  <a:moveTo>
                    <a:pt x="295" y="291"/>
                  </a:moveTo>
                  <a:cubicBezTo>
                    <a:pt x="264" y="323"/>
                    <a:pt x="219" y="344"/>
                    <a:pt x="169" y="343"/>
                  </a:cubicBezTo>
                  <a:cubicBezTo>
                    <a:pt x="79" y="341"/>
                    <a:pt x="5" y="270"/>
                    <a:pt x="0" y="181"/>
                  </a:cubicBezTo>
                  <a:cubicBezTo>
                    <a:pt x="0" y="174"/>
                    <a:pt x="0" y="167"/>
                    <a:pt x="1" y="159"/>
                  </a:cubicBezTo>
                  <a:cubicBezTo>
                    <a:pt x="8" y="70"/>
                    <a:pt x="83" y="0"/>
                    <a:pt x="175" y="1"/>
                  </a:cubicBezTo>
                  <a:cubicBezTo>
                    <a:pt x="224" y="2"/>
                    <a:pt x="268" y="23"/>
                    <a:pt x="299" y="57"/>
                  </a:cubicBezTo>
                  <a:cubicBezTo>
                    <a:pt x="325" y="86"/>
                    <a:pt x="350" y="119"/>
                    <a:pt x="373" y="150"/>
                  </a:cubicBezTo>
                  <a:cubicBezTo>
                    <a:pt x="376" y="154"/>
                    <a:pt x="379" y="158"/>
                    <a:pt x="382" y="162"/>
                  </a:cubicBezTo>
                  <a:cubicBezTo>
                    <a:pt x="391" y="174"/>
                    <a:pt x="391" y="177"/>
                    <a:pt x="382" y="189"/>
                  </a:cubicBezTo>
                  <a:cubicBezTo>
                    <a:pt x="378" y="193"/>
                    <a:pt x="375" y="197"/>
                    <a:pt x="372" y="201"/>
                  </a:cubicBezTo>
                  <a:cubicBezTo>
                    <a:pt x="348" y="231"/>
                    <a:pt x="322" y="263"/>
                    <a:pt x="295" y="291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16" name="Freeform 5"/>
            <p:cNvSpPr>
              <a:spLocks/>
            </p:cNvSpPr>
            <p:nvPr/>
          </p:nvSpPr>
          <p:spPr bwMode="auto">
            <a:xfrm rot="10800000">
              <a:off x="5256742" y="2319510"/>
              <a:ext cx="2525136" cy="2218982"/>
            </a:xfrm>
            <a:custGeom>
              <a:avLst/>
              <a:gdLst>
                <a:gd name="T0" fmla="*/ 295 w 391"/>
                <a:gd name="T1" fmla="*/ 291 h 344"/>
                <a:gd name="T2" fmla="*/ 169 w 391"/>
                <a:gd name="T3" fmla="*/ 343 h 344"/>
                <a:gd name="T4" fmla="*/ 0 w 391"/>
                <a:gd name="T5" fmla="*/ 181 h 344"/>
                <a:gd name="T6" fmla="*/ 1 w 391"/>
                <a:gd name="T7" fmla="*/ 159 h 344"/>
                <a:gd name="T8" fmla="*/ 175 w 391"/>
                <a:gd name="T9" fmla="*/ 1 h 344"/>
                <a:gd name="T10" fmla="*/ 299 w 391"/>
                <a:gd name="T11" fmla="*/ 57 h 344"/>
                <a:gd name="T12" fmla="*/ 373 w 391"/>
                <a:gd name="T13" fmla="*/ 150 h 344"/>
                <a:gd name="T14" fmla="*/ 382 w 391"/>
                <a:gd name="T15" fmla="*/ 162 h 344"/>
                <a:gd name="T16" fmla="*/ 382 w 391"/>
                <a:gd name="T17" fmla="*/ 189 h 344"/>
                <a:gd name="T18" fmla="*/ 372 w 391"/>
                <a:gd name="T19" fmla="*/ 201 h 344"/>
                <a:gd name="T20" fmla="*/ 295 w 391"/>
                <a:gd name="T21" fmla="*/ 291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91" h="344">
                  <a:moveTo>
                    <a:pt x="295" y="291"/>
                  </a:moveTo>
                  <a:cubicBezTo>
                    <a:pt x="264" y="323"/>
                    <a:pt x="219" y="344"/>
                    <a:pt x="169" y="343"/>
                  </a:cubicBezTo>
                  <a:cubicBezTo>
                    <a:pt x="79" y="341"/>
                    <a:pt x="5" y="270"/>
                    <a:pt x="0" y="181"/>
                  </a:cubicBezTo>
                  <a:cubicBezTo>
                    <a:pt x="0" y="174"/>
                    <a:pt x="0" y="167"/>
                    <a:pt x="1" y="159"/>
                  </a:cubicBezTo>
                  <a:cubicBezTo>
                    <a:pt x="8" y="70"/>
                    <a:pt x="83" y="0"/>
                    <a:pt x="175" y="1"/>
                  </a:cubicBezTo>
                  <a:cubicBezTo>
                    <a:pt x="224" y="2"/>
                    <a:pt x="268" y="23"/>
                    <a:pt x="299" y="57"/>
                  </a:cubicBezTo>
                  <a:cubicBezTo>
                    <a:pt x="325" y="86"/>
                    <a:pt x="350" y="119"/>
                    <a:pt x="373" y="150"/>
                  </a:cubicBezTo>
                  <a:cubicBezTo>
                    <a:pt x="376" y="154"/>
                    <a:pt x="379" y="158"/>
                    <a:pt x="382" y="162"/>
                  </a:cubicBezTo>
                  <a:cubicBezTo>
                    <a:pt x="391" y="174"/>
                    <a:pt x="391" y="177"/>
                    <a:pt x="382" y="189"/>
                  </a:cubicBezTo>
                  <a:cubicBezTo>
                    <a:pt x="378" y="193"/>
                    <a:pt x="375" y="197"/>
                    <a:pt x="372" y="201"/>
                  </a:cubicBezTo>
                  <a:cubicBezTo>
                    <a:pt x="348" y="231"/>
                    <a:pt x="322" y="263"/>
                    <a:pt x="295" y="291"/>
                  </a:cubicBezTo>
                  <a:close/>
                </a:path>
              </a:pathLst>
            </a:custGeom>
            <a:solidFill>
              <a:srgbClr val="F2C9D4"/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79" name="Freeform 765"/>
            <p:cNvSpPr>
              <a:spLocks noEditPoints="1"/>
            </p:cNvSpPr>
            <p:nvPr/>
          </p:nvSpPr>
          <p:spPr bwMode="auto">
            <a:xfrm rot="1800000">
              <a:off x="604315" y="2947075"/>
              <a:ext cx="833896" cy="963851"/>
            </a:xfrm>
            <a:custGeom>
              <a:avLst/>
              <a:gdLst>
                <a:gd name="T0" fmla="*/ 120 w 240"/>
                <a:gd name="T1" fmla="*/ 20 h 279"/>
                <a:gd name="T2" fmla="*/ 121 w 240"/>
                <a:gd name="T3" fmla="*/ 20 h 279"/>
                <a:gd name="T4" fmla="*/ 218 w 240"/>
                <a:gd name="T5" fmla="*/ 79 h 279"/>
                <a:gd name="T6" fmla="*/ 220 w 240"/>
                <a:gd name="T7" fmla="*/ 81 h 279"/>
                <a:gd name="T8" fmla="*/ 220 w 240"/>
                <a:gd name="T9" fmla="*/ 198 h 279"/>
                <a:gd name="T10" fmla="*/ 219 w 240"/>
                <a:gd name="T11" fmla="*/ 200 h 279"/>
                <a:gd name="T12" fmla="*/ 121 w 240"/>
                <a:gd name="T13" fmla="*/ 259 h 279"/>
                <a:gd name="T14" fmla="*/ 120 w 240"/>
                <a:gd name="T15" fmla="*/ 259 h 279"/>
                <a:gd name="T16" fmla="*/ 120 w 240"/>
                <a:gd name="T17" fmla="*/ 259 h 279"/>
                <a:gd name="T18" fmla="*/ 118 w 240"/>
                <a:gd name="T19" fmla="*/ 258 h 279"/>
                <a:gd name="T20" fmla="*/ 21 w 240"/>
                <a:gd name="T21" fmla="*/ 200 h 279"/>
                <a:gd name="T22" fmla="*/ 20 w 240"/>
                <a:gd name="T23" fmla="*/ 198 h 279"/>
                <a:gd name="T24" fmla="*/ 20 w 240"/>
                <a:gd name="T25" fmla="*/ 81 h 279"/>
                <a:gd name="T26" fmla="*/ 21 w 240"/>
                <a:gd name="T27" fmla="*/ 79 h 279"/>
                <a:gd name="T28" fmla="*/ 119 w 240"/>
                <a:gd name="T29" fmla="*/ 20 h 279"/>
                <a:gd name="T30" fmla="*/ 120 w 240"/>
                <a:gd name="T31" fmla="*/ 20 h 279"/>
                <a:gd name="T32" fmla="*/ 120 w 240"/>
                <a:gd name="T33" fmla="*/ 0 h 279"/>
                <a:gd name="T34" fmla="*/ 108 w 240"/>
                <a:gd name="T35" fmla="*/ 3 h 279"/>
                <a:gd name="T36" fmla="*/ 11 w 240"/>
                <a:gd name="T37" fmla="*/ 62 h 279"/>
                <a:gd name="T38" fmla="*/ 0 w 240"/>
                <a:gd name="T39" fmla="*/ 81 h 279"/>
                <a:gd name="T40" fmla="*/ 0 w 240"/>
                <a:gd name="T41" fmla="*/ 198 h 279"/>
                <a:gd name="T42" fmla="*/ 11 w 240"/>
                <a:gd name="T43" fmla="*/ 217 h 279"/>
                <a:gd name="T44" fmla="*/ 108 w 240"/>
                <a:gd name="T45" fmla="*/ 276 h 279"/>
                <a:gd name="T46" fmla="*/ 120 w 240"/>
                <a:gd name="T47" fmla="*/ 279 h 279"/>
                <a:gd name="T48" fmla="*/ 131 w 240"/>
                <a:gd name="T49" fmla="*/ 276 h 279"/>
                <a:gd name="T50" fmla="*/ 229 w 240"/>
                <a:gd name="T51" fmla="*/ 217 h 279"/>
                <a:gd name="T52" fmla="*/ 240 w 240"/>
                <a:gd name="T53" fmla="*/ 198 h 279"/>
                <a:gd name="T54" fmla="*/ 240 w 240"/>
                <a:gd name="T55" fmla="*/ 81 h 279"/>
                <a:gd name="T56" fmla="*/ 229 w 240"/>
                <a:gd name="T57" fmla="*/ 62 h 279"/>
                <a:gd name="T58" fmla="*/ 131 w 240"/>
                <a:gd name="T59" fmla="*/ 3 h 279"/>
                <a:gd name="T60" fmla="*/ 120 w 240"/>
                <a:gd name="T61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40" h="279">
                  <a:moveTo>
                    <a:pt x="120" y="20"/>
                  </a:moveTo>
                  <a:cubicBezTo>
                    <a:pt x="120" y="20"/>
                    <a:pt x="121" y="20"/>
                    <a:pt x="121" y="20"/>
                  </a:cubicBezTo>
                  <a:cubicBezTo>
                    <a:pt x="218" y="79"/>
                    <a:pt x="218" y="79"/>
                    <a:pt x="218" y="79"/>
                  </a:cubicBezTo>
                  <a:cubicBezTo>
                    <a:pt x="219" y="79"/>
                    <a:pt x="220" y="80"/>
                    <a:pt x="220" y="81"/>
                  </a:cubicBezTo>
                  <a:cubicBezTo>
                    <a:pt x="220" y="198"/>
                    <a:pt x="220" y="198"/>
                    <a:pt x="220" y="198"/>
                  </a:cubicBezTo>
                  <a:cubicBezTo>
                    <a:pt x="220" y="199"/>
                    <a:pt x="219" y="200"/>
                    <a:pt x="219" y="200"/>
                  </a:cubicBezTo>
                  <a:cubicBezTo>
                    <a:pt x="121" y="259"/>
                    <a:pt x="121" y="259"/>
                    <a:pt x="121" y="259"/>
                  </a:cubicBezTo>
                  <a:cubicBezTo>
                    <a:pt x="120" y="259"/>
                    <a:pt x="120" y="259"/>
                    <a:pt x="120" y="259"/>
                  </a:cubicBezTo>
                  <a:cubicBezTo>
                    <a:pt x="120" y="259"/>
                    <a:pt x="120" y="259"/>
                    <a:pt x="120" y="259"/>
                  </a:cubicBezTo>
                  <a:cubicBezTo>
                    <a:pt x="120" y="259"/>
                    <a:pt x="119" y="259"/>
                    <a:pt x="118" y="258"/>
                  </a:cubicBezTo>
                  <a:cubicBezTo>
                    <a:pt x="21" y="200"/>
                    <a:pt x="21" y="200"/>
                    <a:pt x="21" y="200"/>
                  </a:cubicBezTo>
                  <a:cubicBezTo>
                    <a:pt x="20" y="200"/>
                    <a:pt x="20" y="199"/>
                    <a:pt x="20" y="198"/>
                  </a:cubicBezTo>
                  <a:cubicBezTo>
                    <a:pt x="20" y="81"/>
                    <a:pt x="20" y="81"/>
                    <a:pt x="20" y="81"/>
                  </a:cubicBezTo>
                  <a:cubicBezTo>
                    <a:pt x="20" y="80"/>
                    <a:pt x="20" y="79"/>
                    <a:pt x="21" y="79"/>
                  </a:cubicBezTo>
                  <a:cubicBezTo>
                    <a:pt x="119" y="20"/>
                    <a:pt x="119" y="20"/>
                    <a:pt x="119" y="20"/>
                  </a:cubicBezTo>
                  <a:cubicBezTo>
                    <a:pt x="119" y="20"/>
                    <a:pt x="119" y="20"/>
                    <a:pt x="120" y="20"/>
                  </a:cubicBezTo>
                  <a:moveTo>
                    <a:pt x="120" y="0"/>
                  </a:moveTo>
                  <a:cubicBezTo>
                    <a:pt x="116" y="0"/>
                    <a:pt x="112" y="1"/>
                    <a:pt x="108" y="3"/>
                  </a:cubicBezTo>
                  <a:cubicBezTo>
                    <a:pt x="11" y="62"/>
                    <a:pt x="11" y="62"/>
                    <a:pt x="11" y="62"/>
                  </a:cubicBezTo>
                  <a:cubicBezTo>
                    <a:pt x="4" y="66"/>
                    <a:pt x="0" y="73"/>
                    <a:pt x="0" y="81"/>
                  </a:cubicBezTo>
                  <a:cubicBezTo>
                    <a:pt x="0" y="198"/>
                    <a:pt x="0" y="198"/>
                    <a:pt x="0" y="198"/>
                  </a:cubicBezTo>
                  <a:cubicBezTo>
                    <a:pt x="0" y="206"/>
                    <a:pt x="4" y="213"/>
                    <a:pt x="11" y="217"/>
                  </a:cubicBezTo>
                  <a:cubicBezTo>
                    <a:pt x="108" y="276"/>
                    <a:pt x="108" y="276"/>
                    <a:pt x="108" y="276"/>
                  </a:cubicBezTo>
                  <a:cubicBezTo>
                    <a:pt x="113" y="278"/>
                    <a:pt x="117" y="279"/>
                    <a:pt x="120" y="279"/>
                  </a:cubicBezTo>
                  <a:cubicBezTo>
                    <a:pt x="125" y="279"/>
                    <a:pt x="129" y="277"/>
                    <a:pt x="131" y="276"/>
                  </a:cubicBezTo>
                  <a:cubicBezTo>
                    <a:pt x="229" y="217"/>
                    <a:pt x="229" y="217"/>
                    <a:pt x="229" y="217"/>
                  </a:cubicBezTo>
                  <a:cubicBezTo>
                    <a:pt x="236" y="213"/>
                    <a:pt x="240" y="206"/>
                    <a:pt x="240" y="198"/>
                  </a:cubicBezTo>
                  <a:cubicBezTo>
                    <a:pt x="240" y="81"/>
                    <a:pt x="240" y="81"/>
                    <a:pt x="240" y="81"/>
                  </a:cubicBezTo>
                  <a:cubicBezTo>
                    <a:pt x="240" y="73"/>
                    <a:pt x="236" y="66"/>
                    <a:pt x="229" y="62"/>
                  </a:cubicBezTo>
                  <a:cubicBezTo>
                    <a:pt x="131" y="3"/>
                    <a:pt x="131" y="3"/>
                    <a:pt x="131" y="3"/>
                  </a:cubicBezTo>
                  <a:cubicBezTo>
                    <a:pt x="128" y="1"/>
                    <a:pt x="124" y="0"/>
                    <a:pt x="120" y="0"/>
                  </a:cubicBezTo>
                  <a:close/>
                </a:path>
              </a:pathLst>
            </a:custGeom>
            <a:solidFill>
              <a:srgbClr val="D04D6F">
                <a:alpha val="2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ko-KR" altLang="en-US" sz="1600" dirty="0"/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553516" y="3228945"/>
              <a:ext cx="9354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 smtClean="0">
                  <a:latin typeface="Noto Sans CJK KR Black" pitchFamily="34" charset="-127"/>
                  <a:ea typeface="Noto Sans CJK KR Black" pitchFamily="34" charset="-127"/>
                </a:rPr>
                <a:t>01</a:t>
              </a:r>
              <a:endParaRPr lang="ko-KR" altLang="en-US" sz="2000" dirty="0">
                <a:latin typeface="Noto Sans CJK KR Black" pitchFamily="34" charset="-127"/>
                <a:ea typeface="Noto Sans CJK KR Black" pitchFamily="34" charset="-127"/>
              </a:endParaRP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1845428" y="3023761"/>
              <a:ext cx="1908212" cy="8104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2800"/>
                </a:lnSpc>
              </a:pPr>
              <a:r>
                <a:rPr lang="en-US" altLang="ko-KR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Container</a:t>
              </a:r>
            </a:p>
            <a:p>
              <a:pPr algn="ctr">
                <a:lnSpc>
                  <a:spcPts val="2800"/>
                </a:lnSpc>
              </a:pPr>
              <a:r>
                <a:rPr lang="en-US" altLang="ko-KR" sz="2000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Ohestration</a:t>
              </a:r>
              <a:endPara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endParaRPr>
            </a:p>
          </p:txBody>
        </p:sp>
        <p:sp>
          <p:nvSpPr>
            <p:cNvPr id="10" name="Freeform 765"/>
            <p:cNvSpPr>
              <a:spLocks noEditPoints="1"/>
            </p:cNvSpPr>
            <p:nvPr/>
          </p:nvSpPr>
          <p:spPr bwMode="auto">
            <a:xfrm rot="1800000">
              <a:off x="4404471" y="2947075"/>
              <a:ext cx="833896" cy="963851"/>
            </a:xfrm>
            <a:custGeom>
              <a:avLst/>
              <a:gdLst>
                <a:gd name="T0" fmla="*/ 120 w 240"/>
                <a:gd name="T1" fmla="*/ 20 h 279"/>
                <a:gd name="T2" fmla="*/ 121 w 240"/>
                <a:gd name="T3" fmla="*/ 20 h 279"/>
                <a:gd name="T4" fmla="*/ 218 w 240"/>
                <a:gd name="T5" fmla="*/ 79 h 279"/>
                <a:gd name="T6" fmla="*/ 220 w 240"/>
                <a:gd name="T7" fmla="*/ 81 h 279"/>
                <a:gd name="T8" fmla="*/ 220 w 240"/>
                <a:gd name="T9" fmla="*/ 198 h 279"/>
                <a:gd name="T10" fmla="*/ 219 w 240"/>
                <a:gd name="T11" fmla="*/ 200 h 279"/>
                <a:gd name="T12" fmla="*/ 121 w 240"/>
                <a:gd name="T13" fmla="*/ 259 h 279"/>
                <a:gd name="T14" fmla="*/ 120 w 240"/>
                <a:gd name="T15" fmla="*/ 259 h 279"/>
                <a:gd name="T16" fmla="*/ 120 w 240"/>
                <a:gd name="T17" fmla="*/ 259 h 279"/>
                <a:gd name="T18" fmla="*/ 118 w 240"/>
                <a:gd name="T19" fmla="*/ 258 h 279"/>
                <a:gd name="T20" fmla="*/ 21 w 240"/>
                <a:gd name="T21" fmla="*/ 200 h 279"/>
                <a:gd name="T22" fmla="*/ 20 w 240"/>
                <a:gd name="T23" fmla="*/ 198 h 279"/>
                <a:gd name="T24" fmla="*/ 20 w 240"/>
                <a:gd name="T25" fmla="*/ 81 h 279"/>
                <a:gd name="T26" fmla="*/ 21 w 240"/>
                <a:gd name="T27" fmla="*/ 79 h 279"/>
                <a:gd name="T28" fmla="*/ 119 w 240"/>
                <a:gd name="T29" fmla="*/ 20 h 279"/>
                <a:gd name="T30" fmla="*/ 120 w 240"/>
                <a:gd name="T31" fmla="*/ 20 h 279"/>
                <a:gd name="T32" fmla="*/ 120 w 240"/>
                <a:gd name="T33" fmla="*/ 0 h 279"/>
                <a:gd name="T34" fmla="*/ 108 w 240"/>
                <a:gd name="T35" fmla="*/ 3 h 279"/>
                <a:gd name="T36" fmla="*/ 11 w 240"/>
                <a:gd name="T37" fmla="*/ 62 h 279"/>
                <a:gd name="T38" fmla="*/ 0 w 240"/>
                <a:gd name="T39" fmla="*/ 81 h 279"/>
                <a:gd name="T40" fmla="*/ 0 w 240"/>
                <a:gd name="T41" fmla="*/ 198 h 279"/>
                <a:gd name="T42" fmla="*/ 11 w 240"/>
                <a:gd name="T43" fmla="*/ 217 h 279"/>
                <a:gd name="T44" fmla="*/ 108 w 240"/>
                <a:gd name="T45" fmla="*/ 276 h 279"/>
                <a:gd name="T46" fmla="*/ 120 w 240"/>
                <a:gd name="T47" fmla="*/ 279 h 279"/>
                <a:gd name="T48" fmla="*/ 131 w 240"/>
                <a:gd name="T49" fmla="*/ 276 h 279"/>
                <a:gd name="T50" fmla="*/ 229 w 240"/>
                <a:gd name="T51" fmla="*/ 217 h 279"/>
                <a:gd name="T52" fmla="*/ 240 w 240"/>
                <a:gd name="T53" fmla="*/ 198 h 279"/>
                <a:gd name="T54" fmla="*/ 240 w 240"/>
                <a:gd name="T55" fmla="*/ 81 h 279"/>
                <a:gd name="T56" fmla="*/ 229 w 240"/>
                <a:gd name="T57" fmla="*/ 62 h 279"/>
                <a:gd name="T58" fmla="*/ 131 w 240"/>
                <a:gd name="T59" fmla="*/ 3 h 279"/>
                <a:gd name="T60" fmla="*/ 120 w 240"/>
                <a:gd name="T61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40" h="279">
                  <a:moveTo>
                    <a:pt x="120" y="20"/>
                  </a:moveTo>
                  <a:cubicBezTo>
                    <a:pt x="120" y="20"/>
                    <a:pt x="121" y="20"/>
                    <a:pt x="121" y="20"/>
                  </a:cubicBezTo>
                  <a:cubicBezTo>
                    <a:pt x="218" y="79"/>
                    <a:pt x="218" y="79"/>
                    <a:pt x="218" y="79"/>
                  </a:cubicBezTo>
                  <a:cubicBezTo>
                    <a:pt x="219" y="79"/>
                    <a:pt x="220" y="80"/>
                    <a:pt x="220" y="81"/>
                  </a:cubicBezTo>
                  <a:cubicBezTo>
                    <a:pt x="220" y="198"/>
                    <a:pt x="220" y="198"/>
                    <a:pt x="220" y="198"/>
                  </a:cubicBezTo>
                  <a:cubicBezTo>
                    <a:pt x="220" y="199"/>
                    <a:pt x="219" y="200"/>
                    <a:pt x="219" y="200"/>
                  </a:cubicBezTo>
                  <a:cubicBezTo>
                    <a:pt x="121" y="259"/>
                    <a:pt x="121" y="259"/>
                    <a:pt x="121" y="259"/>
                  </a:cubicBezTo>
                  <a:cubicBezTo>
                    <a:pt x="120" y="259"/>
                    <a:pt x="120" y="259"/>
                    <a:pt x="120" y="259"/>
                  </a:cubicBezTo>
                  <a:cubicBezTo>
                    <a:pt x="120" y="259"/>
                    <a:pt x="120" y="259"/>
                    <a:pt x="120" y="259"/>
                  </a:cubicBezTo>
                  <a:cubicBezTo>
                    <a:pt x="120" y="259"/>
                    <a:pt x="119" y="259"/>
                    <a:pt x="118" y="258"/>
                  </a:cubicBezTo>
                  <a:cubicBezTo>
                    <a:pt x="21" y="200"/>
                    <a:pt x="21" y="200"/>
                    <a:pt x="21" y="200"/>
                  </a:cubicBezTo>
                  <a:cubicBezTo>
                    <a:pt x="20" y="200"/>
                    <a:pt x="20" y="199"/>
                    <a:pt x="20" y="198"/>
                  </a:cubicBezTo>
                  <a:cubicBezTo>
                    <a:pt x="20" y="81"/>
                    <a:pt x="20" y="81"/>
                    <a:pt x="20" y="81"/>
                  </a:cubicBezTo>
                  <a:cubicBezTo>
                    <a:pt x="20" y="80"/>
                    <a:pt x="20" y="79"/>
                    <a:pt x="21" y="79"/>
                  </a:cubicBezTo>
                  <a:cubicBezTo>
                    <a:pt x="119" y="20"/>
                    <a:pt x="119" y="20"/>
                    <a:pt x="119" y="20"/>
                  </a:cubicBezTo>
                  <a:cubicBezTo>
                    <a:pt x="119" y="20"/>
                    <a:pt x="119" y="20"/>
                    <a:pt x="120" y="20"/>
                  </a:cubicBezTo>
                  <a:moveTo>
                    <a:pt x="120" y="0"/>
                  </a:moveTo>
                  <a:cubicBezTo>
                    <a:pt x="116" y="0"/>
                    <a:pt x="112" y="1"/>
                    <a:pt x="108" y="3"/>
                  </a:cubicBezTo>
                  <a:cubicBezTo>
                    <a:pt x="11" y="62"/>
                    <a:pt x="11" y="62"/>
                    <a:pt x="11" y="62"/>
                  </a:cubicBezTo>
                  <a:cubicBezTo>
                    <a:pt x="4" y="66"/>
                    <a:pt x="0" y="73"/>
                    <a:pt x="0" y="81"/>
                  </a:cubicBezTo>
                  <a:cubicBezTo>
                    <a:pt x="0" y="198"/>
                    <a:pt x="0" y="198"/>
                    <a:pt x="0" y="198"/>
                  </a:cubicBezTo>
                  <a:cubicBezTo>
                    <a:pt x="0" y="206"/>
                    <a:pt x="4" y="213"/>
                    <a:pt x="11" y="217"/>
                  </a:cubicBezTo>
                  <a:cubicBezTo>
                    <a:pt x="108" y="276"/>
                    <a:pt x="108" y="276"/>
                    <a:pt x="108" y="276"/>
                  </a:cubicBezTo>
                  <a:cubicBezTo>
                    <a:pt x="113" y="278"/>
                    <a:pt x="117" y="279"/>
                    <a:pt x="120" y="279"/>
                  </a:cubicBezTo>
                  <a:cubicBezTo>
                    <a:pt x="125" y="279"/>
                    <a:pt x="129" y="277"/>
                    <a:pt x="131" y="276"/>
                  </a:cubicBezTo>
                  <a:cubicBezTo>
                    <a:pt x="229" y="217"/>
                    <a:pt x="229" y="217"/>
                    <a:pt x="229" y="217"/>
                  </a:cubicBezTo>
                  <a:cubicBezTo>
                    <a:pt x="236" y="213"/>
                    <a:pt x="240" y="206"/>
                    <a:pt x="240" y="198"/>
                  </a:cubicBezTo>
                  <a:cubicBezTo>
                    <a:pt x="240" y="81"/>
                    <a:pt x="240" y="81"/>
                    <a:pt x="240" y="81"/>
                  </a:cubicBezTo>
                  <a:cubicBezTo>
                    <a:pt x="240" y="73"/>
                    <a:pt x="236" y="66"/>
                    <a:pt x="229" y="62"/>
                  </a:cubicBezTo>
                  <a:cubicBezTo>
                    <a:pt x="131" y="3"/>
                    <a:pt x="131" y="3"/>
                    <a:pt x="131" y="3"/>
                  </a:cubicBezTo>
                  <a:cubicBezTo>
                    <a:pt x="128" y="1"/>
                    <a:pt x="124" y="0"/>
                    <a:pt x="120" y="0"/>
                  </a:cubicBezTo>
                  <a:close/>
                </a:path>
              </a:pathLst>
            </a:custGeom>
            <a:solidFill>
              <a:srgbClr val="D04D6F">
                <a:alpha val="2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ko-KR" altLang="en-US" sz="1600" dirty="0"/>
            </a:p>
          </p:txBody>
        </p:sp>
        <p:sp>
          <p:nvSpPr>
            <p:cNvPr id="11" name="TextBox 79"/>
            <p:cNvSpPr txBox="1"/>
            <p:nvPr/>
          </p:nvSpPr>
          <p:spPr>
            <a:xfrm>
              <a:off x="4353672" y="3228945"/>
              <a:ext cx="9354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 smtClean="0">
                  <a:latin typeface="Noto Sans CJK KR Black" pitchFamily="34" charset="-127"/>
                  <a:ea typeface="Noto Sans CJK KR Black" pitchFamily="34" charset="-127"/>
                </a:rPr>
                <a:t>02</a:t>
              </a:r>
              <a:endParaRPr lang="ko-KR" altLang="en-US" sz="2000" dirty="0">
                <a:latin typeface="Noto Sans CJK KR Black" pitchFamily="34" charset="-127"/>
                <a:ea typeface="Noto Sans CJK KR Black" pitchFamily="34" charset="-127"/>
              </a:endParaRPr>
            </a:p>
          </p:txBody>
        </p:sp>
        <p:sp>
          <p:nvSpPr>
            <p:cNvPr id="12" name="TextBox 82"/>
            <p:cNvSpPr txBox="1"/>
            <p:nvPr/>
          </p:nvSpPr>
          <p:spPr>
            <a:xfrm>
              <a:off x="5650748" y="3201181"/>
              <a:ext cx="1908212" cy="4278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2800"/>
                </a:lnSpc>
              </a:pPr>
              <a:r>
                <a:rPr lang="en-US" altLang="ko-KR" sz="200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Kubernetes</a:t>
              </a:r>
              <a:endPara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34293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 smtClean="0"/>
              <a:t>2.</a:t>
            </a:r>
            <a:r>
              <a:rPr lang="ko-KR" altLang="en-US" dirty="0" smtClean="0"/>
              <a:t> </a:t>
            </a:r>
            <a:r>
              <a:rPr lang="en-US" altLang="ko-KR" dirty="0" smtClean="0"/>
              <a:t>Kubernetes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b="1" dirty="0">
                <a:latin typeface="Noto Sans" charset="0"/>
                <a:ea typeface="Noto Sans" charset="0"/>
                <a:cs typeface="Noto Sans" charset="0"/>
              </a:rPr>
              <a:t>2. What is Kubernetes</a:t>
            </a:r>
            <a:endParaRPr lang="ko-KR" altLang="en-US" b="1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11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</a:t>
            </a:r>
            <a:r>
              <a:rPr lang="en-US" altLang="ko-KR" dirty="0"/>
              <a:t>DIGITAL </a:t>
            </a:r>
            <a:r>
              <a:rPr lang="en-US" altLang="ko-KR" dirty="0" smtClean="0"/>
              <a:t>LABS All rights reserved.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1381125" y="4175901"/>
            <a:ext cx="9429750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500" dirty="0">
                <a:solidFill>
                  <a:srgbClr val="3670E3"/>
                </a:solidFill>
              </a:rPr>
              <a:t>Kubernetes is an open-source system for </a:t>
            </a:r>
            <a:r>
              <a:rPr lang="ko-KR" altLang="en-US" sz="3500" b="1" u="sng" dirty="0" smtClean="0">
                <a:solidFill>
                  <a:srgbClr val="3670E3"/>
                </a:solidFill>
              </a:rPr>
              <a:t>automating </a:t>
            </a:r>
            <a:r>
              <a:rPr lang="ko-KR" altLang="en-US" sz="3500" b="1" u="sng" dirty="0">
                <a:solidFill>
                  <a:srgbClr val="3670E3"/>
                </a:solidFill>
              </a:rPr>
              <a:t>deployment, scaling, and management of containerized applications.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3922" y="1129837"/>
            <a:ext cx="2724156" cy="2643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713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Kubernetes Architecture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 smtClean="0"/>
              <a:t>2. Kubernetes</a:t>
            </a:r>
            <a:endParaRPr lang="ko-KR" altLang="en-US" dirty="0"/>
          </a:p>
        </p:txBody>
      </p:sp>
      <p:sp>
        <p:nvSpPr>
          <p:cNvPr id="10" name="텍스트 개체 틀 10"/>
          <p:cNvSpPr>
            <a:spLocks noGrp="1"/>
          </p:cNvSpPr>
          <p:nvPr>
            <p:ph type="body" sz="quarter" idx="4294967295"/>
          </p:nvPr>
        </p:nvSpPr>
        <p:spPr>
          <a:xfrm>
            <a:off x="6497115" y="1226280"/>
            <a:ext cx="5017501" cy="4667648"/>
          </a:xfrm>
        </p:spPr>
        <p:txBody>
          <a:bodyPr>
            <a:noAutofit/>
          </a:bodyPr>
          <a:lstStyle/>
          <a:p>
            <a:pPr marL="370350" indent="-285750" algn="l">
              <a:buFont typeface="Wingdings" charset="2"/>
              <a:buChar char="§"/>
            </a:pPr>
            <a:r>
              <a:rPr lang="en-US" altLang="ko-KR" sz="1400" b="1" dirty="0" smtClean="0">
                <a:latin typeface="Noto Sans" charset="0"/>
                <a:ea typeface="Noto Sans" charset="0"/>
                <a:cs typeface="Noto Sans" charset="0"/>
              </a:rPr>
              <a:t>Kubernetes Cluster</a:t>
            </a:r>
          </a:p>
          <a:p>
            <a:pPr marL="827550" lvl="1" indent="-285750">
              <a:buFont typeface="Wingdings" charset="2"/>
              <a:buChar char="§"/>
            </a:pPr>
            <a:r>
              <a:rPr lang="ko-KR" altLang="en-US" sz="1200" dirty="0" smtClean="0">
                <a:latin typeface="Noto Sans" charset="0"/>
                <a:ea typeface="Noto Sans" charset="0"/>
                <a:cs typeface="Noto Sans" charset="0"/>
              </a:rPr>
              <a:t>하나의 클러스터 안에  </a:t>
            </a:r>
            <a:r>
              <a:rPr lang="en-US" altLang="ko-KR" sz="1200" dirty="0" smtClean="0">
                <a:latin typeface="Noto Sans" charset="0"/>
                <a:ea typeface="Noto Sans" charset="0"/>
                <a:cs typeface="Noto Sans" charset="0"/>
              </a:rPr>
              <a:t>Master</a:t>
            </a:r>
            <a:r>
              <a:rPr lang="ko-KR" altLang="en-US" sz="1200" dirty="0" smtClean="0">
                <a:latin typeface="Noto Sans" charset="0"/>
                <a:ea typeface="Noto Sans" charset="0"/>
                <a:cs typeface="Noto Sans" charset="0"/>
              </a:rPr>
              <a:t>와 여러개의 </a:t>
            </a:r>
            <a:r>
              <a:rPr lang="en-US" altLang="ko-KR" sz="1200" dirty="0" smtClean="0">
                <a:latin typeface="Noto Sans" charset="0"/>
                <a:ea typeface="Noto Sans" charset="0"/>
                <a:cs typeface="Noto Sans" charset="0"/>
              </a:rPr>
              <a:t>Node</a:t>
            </a:r>
            <a:r>
              <a:rPr lang="ko-KR" altLang="en-US" sz="1200" dirty="0" smtClean="0">
                <a:latin typeface="Noto Sans" charset="0"/>
                <a:ea typeface="Noto Sans" charset="0"/>
                <a:cs typeface="Noto Sans" charset="0"/>
              </a:rPr>
              <a:t>로 구성</a:t>
            </a:r>
            <a:endParaRPr lang="en-US" altLang="ko-KR" sz="1200" dirty="0" smtClean="0">
              <a:latin typeface="Noto Sans" charset="0"/>
              <a:ea typeface="Noto Sans" charset="0"/>
              <a:cs typeface="Noto Sans" charset="0"/>
            </a:endParaRPr>
          </a:p>
          <a:p>
            <a:pPr marL="370350" indent="-285750" algn="l">
              <a:buFont typeface="Wingdings" charset="2"/>
              <a:buChar char="§"/>
            </a:pPr>
            <a:r>
              <a:rPr lang="en-US" altLang="ko-KR" sz="1400" b="1" dirty="0" smtClean="0">
                <a:latin typeface="Noto Sans" charset="0"/>
                <a:ea typeface="Noto Sans" charset="0"/>
                <a:cs typeface="Noto Sans" charset="0"/>
              </a:rPr>
              <a:t>Master</a:t>
            </a:r>
          </a:p>
          <a:p>
            <a:pPr marL="827550" lvl="1" indent="-285750">
              <a:buFont typeface="Wingdings" charset="2"/>
              <a:buChar char="§"/>
            </a:pPr>
            <a:r>
              <a:rPr lang="ko-KR" altLang="en-US" sz="1200" dirty="0" smtClean="0">
                <a:latin typeface="Noto Sans" charset="0"/>
                <a:ea typeface="Noto Sans" charset="0"/>
                <a:cs typeface="Noto Sans" charset="0"/>
              </a:rPr>
              <a:t>노드를 관리하는 주체</a:t>
            </a:r>
            <a:endParaRPr lang="en-US" altLang="ko-KR" sz="1200" dirty="0" smtClean="0">
              <a:latin typeface="Noto Sans" charset="0"/>
              <a:ea typeface="Noto Sans" charset="0"/>
              <a:cs typeface="Noto Sans" charset="0"/>
            </a:endParaRPr>
          </a:p>
          <a:p>
            <a:pPr marL="827550" lvl="1" indent="-285750">
              <a:buFont typeface="Wingdings" charset="2"/>
              <a:buChar char="§"/>
            </a:pPr>
            <a:r>
              <a:rPr lang="ko-KR" altLang="en-US" sz="1200" dirty="0" smtClean="0">
                <a:latin typeface="Noto Sans" charset="0"/>
                <a:ea typeface="Noto Sans" charset="0"/>
                <a:cs typeface="Noto Sans" charset="0"/>
              </a:rPr>
              <a:t>노드의 글로벌 이벤트를 감지하고 응답하는 등 의사결정을 수행</a:t>
            </a:r>
            <a:endParaRPr lang="en-US" altLang="ko-KR" sz="1200" dirty="0" smtClean="0">
              <a:latin typeface="Noto Sans" charset="0"/>
              <a:ea typeface="Noto Sans" charset="0"/>
              <a:cs typeface="Noto Sans" charset="0"/>
            </a:endParaRPr>
          </a:p>
          <a:p>
            <a:pPr marL="370350" indent="-285750" algn="l">
              <a:buFont typeface="Wingdings" charset="2"/>
              <a:buChar char="§"/>
            </a:pPr>
            <a:r>
              <a:rPr lang="en-US" altLang="ko-KR" sz="1400" b="1" dirty="0" err="1" smtClean="0">
                <a:latin typeface="Noto Sans" charset="0"/>
                <a:ea typeface="Noto Sans" charset="0"/>
                <a:cs typeface="Noto Sans" charset="0"/>
              </a:rPr>
              <a:t>Kube</a:t>
            </a:r>
            <a:r>
              <a:rPr lang="en-US" altLang="ko-KR" sz="1400" b="1" dirty="0" smtClean="0">
                <a:latin typeface="Noto Sans" charset="0"/>
                <a:ea typeface="Noto Sans" charset="0"/>
                <a:cs typeface="Noto Sans" charset="0"/>
              </a:rPr>
              <a:t> API Server</a:t>
            </a:r>
          </a:p>
          <a:p>
            <a:pPr marL="971550" lvl="1" indent="-285750">
              <a:buFont typeface="Wingdings" charset="2"/>
              <a:buChar char="§"/>
            </a:pPr>
            <a:r>
              <a:rPr lang="en-US" altLang="ko-KR" sz="1200" dirty="0" smtClean="0">
                <a:latin typeface="Noto Sans" charset="0"/>
                <a:ea typeface="Noto Sans" charset="0"/>
                <a:cs typeface="Noto Sans" charset="0"/>
              </a:rPr>
              <a:t>API </a:t>
            </a:r>
            <a:r>
              <a:rPr lang="ko-KR" altLang="en-US" sz="1200" dirty="0" smtClean="0">
                <a:latin typeface="Noto Sans" charset="0"/>
                <a:ea typeface="Noto Sans" charset="0"/>
                <a:cs typeface="Noto Sans" charset="0"/>
              </a:rPr>
              <a:t>개체에 대한 유효성을 검사</a:t>
            </a:r>
            <a:r>
              <a:rPr lang="en-US" altLang="ko-KR" sz="1200" dirty="0" smtClean="0">
                <a:latin typeface="Noto Sans" charset="0"/>
                <a:ea typeface="Noto Sans" charset="0"/>
                <a:cs typeface="Noto Sans" charset="0"/>
              </a:rPr>
              <a:t>,</a:t>
            </a:r>
            <a:r>
              <a:rPr lang="ko-KR" altLang="en-US" sz="1200" dirty="0" smtClean="0">
                <a:latin typeface="Noto Sans" charset="0"/>
                <a:ea typeface="Noto Sans" charset="0"/>
                <a:cs typeface="Noto Sans" charset="0"/>
              </a:rPr>
              <a:t> 구성</a:t>
            </a:r>
            <a:endParaRPr lang="en-US" altLang="ko-KR" sz="1200" dirty="0" smtClean="0">
              <a:latin typeface="Noto Sans" charset="0"/>
              <a:ea typeface="Noto Sans" charset="0"/>
              <a:cs typeface="Noto Sans" charset="0"/>
            </a:endParaRPr>
          </a:p>
          <a:p>
            <a:pPr marL="370350" indent="-285750" algn="l">
              <a:buFont typeface="Wingdings" charset="2"/>
              <a:buChar char="§"/>
            </a:pPr>
            <a:r>
              <a:rPr lang="en-US" altLang="ko-KR" sz="1400" b="1" dirty="0" smtClean="0">
                <a:latin typeface="Noto Sans" charset="0"/>
                <a:ea typeface="Noto Sans" charset="0"/>
                <a:cs typeface="Noto Sans" charset="0"/>
              </a:rPr>
              <a:t>Controller Manager</a:t>
            </a:r>
            <a:endParaRPr lang="en-US" altLang="ko-KR" sz="1400" b="1" dirty="0">
              <a:latin typeface="Noto Sans" charset="0"/>
              <a:ea typeface="Noto Sans" charset="0"/>
              <a:cs typeface="Noto Sans" charset="0"/>
            </a:endParaRPr>
          </a:p>
          <a:p>
            <a:pPr marL="971550" lvl="1" indent="-285750">
              <a:buFont typeface="Wingdings" charset="2"/>
              <a:buChar char="§"/>
            </a:pPr>
            <a:r>
              <a:rPr lang="ko-KR" altLang="en-US" sz="1200" dirty="0" smtClean="0">
                <a:latin typeface="Noto Sans" charset="0"/>
                <a:ea typeface="Noto Sans" charset="0"/>
                <a:cs typeface="Noto Sans" charset="0"/>
              </a:rPr>
              <a:t>핵심 </a:t>
            </a:r>
            <a:r>
              <a:rPr lang="en-US" altLang="ko-KR" sz="1200" dirty="0" smtClean="0">
                <a:latin typeface="Noto Sans" charset="0"/>
                <a:ea typeface="Noto Sans" charset="0"/>
                <a:cs typeface="Noto Sans" charset="0"/>
              </a:rPr>
              <a:t>Kubernetes Controller</a:t>
            </a:r>
            <a:r>
              <a:rPr lang="ko-KR" altLang="en-US" sz="1200" dirty="0" smtClean="0">
                <a:latin typeface="Noto Sans" charset="0"/>
                <a:ea typeface="Noto Sans" charset="0"/>
                <a:cs typeface="Noto Sans" charset="0"/>
              </a:rPr>
              <a:t>가 실행되는 프로세스</a:t>
            </a:r>
            <a:endParaRPr lang="en-US" altLang="ko-KR" sz="1200" dirty="0" smtClean="0">
              <a:latin typeface="Noto Sans" charset="0"/>
              <a:ea typeface="Noto Sans" charset="0"/>
              <a:cs typeface="Noto Sans" charset="0"/>
            </a:endParaRPr>
          </a:p>
          <a:p>
            <a:pPr marL="971550" lvl="1" indent="-285750">
              <a:buFont typeface="Wingdings" charset="2"/>
              <a:buChar char="§"/>
            </a:pPr>
            <a:r>
              <a:rPr lang="ko-KR" altLang="en-US" sz="1200" dirty="0" smtClean="0">
                <a:latin typeface="Noto Sans" charset="0"/>
                <a:ea typeface="Noto Sans" charset="0"/>
                <a:cs typeface="Noto Sans" charset="0"/>
              </a:rPr>
              <a:t>실제 노드에 배포될</a:t>
            </a:r>
            <a:r>
              <a:rPr lang="en-US" altLang="ko-KR" sz="1200" dirty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lang="en-US" altLang="ko-KR" sz="1200" dirty="0" smtClean="0">
                <a:latin typeface="Noto Sans" charset="0"/>
                <a:ea typeface="Noto Sans" charset="0"/>
                <a:cs typeface="Noto Sans" charset="0"/>
              </a:rPr>
              <a:t>Pod, Endpoint </a:t>
            </a:r>
            <a:r>
              <a:rPr lang="ko-KR" altLang="en-US" sz="1200" dirty="0" smtClean="0">
                <a:latin typeface="Noto Sans" charset="0"/>
                <a:ea typeface="Noto Sans" charset="0"/>
                <a:cs typeface="Noto Sans" charset="0"/>
              </a:rPr>
              <a:t>등을 생성</a:t>
            </a:r>
            <a:r>
              <a:rPr lang="en-US" altLang="ko-KR" sz="1200" dirty="0" smtClean="0">
                <a:latin typeface="Noto Sans" charset="0"/>
                <a:ea typeface="Noto Sans" charset="0"/>
                <a:cs typeface="Noto Sans" charset="0"/>
              </a:rPr>
              <a:t>,</a:t>
            </a:r>
            <a:r>
              <a:rPr lang="ko-KR" altLang="en-US" sz="1200" dirty="0" smtClean="0">
                <a:latin typeface="Noto Sans" charset="0"/>
                <a:ea typeface="Noto Sans" charset="0"/>
                <a:cs typeface="Noto Sans" charset="0"/>
              </a:rPr>
              <a:t> 업데이트</a:t>
            </a:r>
            <a:r>
              <a:rPr lang="en-US" altLang="ko-KR" sz="1200" dirty="0" smtClean="0">
                <a:latin typeface="Noto Sans" charset="0"/>
                <a:ea typeface="Noto Sans" charset="0"/>
                <a:cs typeface="Noto Sans" charset="0"/>
              </a:rPr>
              <a:t>,</a:t>
            </a:r>
            <a:r>
              <a:rPr lang="ko-KR" altLang="en-US" sz="1200" dirty="0" smtClean="0">
                <a:latin typeface="Noto Sans" charset="0"/>
                <a:ea typeface="Noto Sans" charset="0"/>
                <a:cs typeface="Noto Sans" charset="0"/>
              </a:rPr>
              <a:t> 삭제하는 매니저 역할</a:t>
            </a:r>
            <a:endParaRPr lang="en-US" altLang="ko-KR" sz="1200" dirty="0" smtClean="0">
              <a:latin typeface="Noto Sans" charset="0"/>
              <a:ea typeface="Noto Sans" charset="0"/>
              <a:cs typeface="Noto Sans" charset="0"/>
            </a:endParaRPr>
          </a:p>
          <a:p>
            <a:pPr marL="971550" lvl="1" indent="-285750">
              <a:buFont typeface="Wingdings" charset="2"/>
              <a:buChar char="§"/>
            </a:pPr>
            <a:r>
              <a:rPr lang="en-US" altLang="ko-KR" sz="1200" dirty="0" smtClean="0">
                <a:latin typeface="Noto Sans" charset="0"/>
                <a:ea typeface="Noto Sans" charset="0"/>
                <a:cs typeface="Noto Sans" charset="0"/>
              </a:rPr>
              <a:t>Deployment, StatefulSets </a:t>
            </a:r>
            <a:r>
              <a:rPr lang="ko-KR" altLang="en-US" sz="1200" dirty="0" smtClean="0">
                <a:latin typeface="Noto Sans" charset="0"/>
                <a:ea typeface="Noto Sans" charset="0"/>
                <a:cs typeface="Noto Sans" charset="0"/>
              </a:rPr>
              <a:t>등 기능에 따라 다수의 컨트롤러가 존재</a:t>
            </a:r>
            <a:endParaRPr lang="en-US" altLang="ko-KR" sz="1200" dirty="0" smtClean="0">
              <a:latin typeface="Noto Sans" charset="0"/>
              <a:ea typeface="Noto Sans" charset="0"/>
              <a:cs typeface="Noto Sans" charset="0"/>
            </a:endParaRPr>
          </a:p>
          <a:p>
            <a:pPr marL="370350" indent="-285750" algn="l">
              <a:buFont typeface="Wingdings" charset="2"/>
              <a:buChar char="§"/>
            </a:pPr>
            <a:r>
              <a:rPr lang="en-US" altLang="ko-KR" sz="1400" b="1" dirty="0" smtClean="0">
                <a:latin typeface="Noto Sans" charset="0"/>
                <a:ea typeface="Noto Sans" charset="0"/>
                <a:cs typeface="Noto Sans" charset="0"/>
              </a:rPr>
              <a:t>Scheduler</a:t>
            </a:r>
          </a:p>
          <a:p>
            <a:pPr marL="971550" lvl="1" indent="-285750">
              <a:buFont typeface="Wingdings" charset="2"/>
              <a:buChar char="§"/>
            </a:pPr>
            <a:r>
              <a:rPr lang="ko-KR" altLang="en-US" sz="1200" dirty="0" smtClean="0">
                <a:latin typeface="Noto Sans" charset="0"/>
                <a:ea typeface="Noto Sans" charset="0"/>
                <a:cs typeface="Noto Sans" charset="0"/>
              </a:rPr>
              <a:t>노드에 아직 할당되지 않은 </a:t>
            </a:r>
            <a:r>
              <a:rPr lang="en-US" altLang="ko-KR" sz="1200" dirty="0" smtClean="0">
                <a:latin typeface="Noto Sans" charset="0"/>
                <a:ea typeface="Noto Sans" charset="0"/>
                <a:cs typeface="Noto Sans" charset="0"/>
              </a:rPr>
              <a:t>Pod</a:t>
            </a:r>
            <a:r>
              <a:rPr lang="ko-KR" altLang="en-US" sz="1200" dirty="0" smtClean="0">
                <a:latin typeface="Noto Sans" charset="0"/>
                <a:ea typeface="Noto Sans" charset="0"/>
                <a:cs typeface="Noto Sans" charset="0"/>
              </a:rPr>
              <a:t>들을 감시하고 실행될 노드를 선택</a:t>
            </a:r>
            <a:endParaRPr lang="en-US" altLang="ko-KR" sz="1200" dirty="0" smtClean="0">
              <a:latin typeface="Noto Sans" charset="0"/>
              <a:ea typeface="Noto Sans" charset="0"/>
              <a:cs typeface="Noto Sans" charset="0"/>
            </a:endParaRPr>
          </a:p>
          <a:p>
            <a:pPr marL="370350" indent="-285750" algn="l">
              <a:buFont typeface="Wingdings" charset="2"/>
              <a:buChar char="§"/>
            </a:pPr>
            <a:r>
              <a:rPr lang="en-US" altLang="ko-KR" sz="1400" b="1" dirty="0" smtClean="0">
                <a:latin typeface="Noto Sans" charset="0"/>
                <a:ea typeface="Noto Sans" charset="0"/>
                <a:cs typeface="Noto Sans" charset="0"/>
              </a:rPr>
              <a:t>etcd</a:t>
            </a:r>
            <a:endParaRPr lang="en-US" altLang="ko-KR" sz="1400" b="1" dirty="0">
              <a:latin typeface="Noto Sans" charset="0"/>
              <a:ea typeface="Noto Sans" charset="0"/>
              <a:cs typeface="Noto Sans" charset="0"/>
            </a:endParaRPr>
          </a:p>
          <a:p>
            <a:pPr marL="971550" lvl="1" indent="-285750">
              <a:buFont typeface="Wingdings" charset="2"/>
              <a:buChar char="§"/>
            </a:pPr>
            <a:r>
              <a:rPr lang="en-US" altLang="ko-KR" sz="1200" dirty="0" smtClean="0">
                <a:latin typeface="Noto Sans" charset="0"/>
                <a:ea typeface="Noto Sans" charset="0"/>
                <a:cs typeface="Noto Sans" charset="0"/>
              </a:rPr>
              <a:t>Kubernetes</a:t>
            </a:r>
            <a:r>
              <a:rPr lang="ko-KR" altLang="en-US" sz="1200" dirty="0" smtClean="0">
                <a:latin typeface="Noto Sans" charset="0"/>
                <a:ea typeface="Noto Sans" charset="0"/>
                <a:cs typeface="Noto Sans" charset="0"/>
              </a:rPr>
              <a:t>의 저장소로 활용</a:t>
            </a:r>
            <a:endParaRPr lang="en-US" altLang="ko-KR" sz="1200" dirty="0" smtClean="0">
              <a:latin typeface="Noto Sans" charset="0"/>
              <a:ea typeface="Noto Sans" charset="0"/>
              <a:cs typeface="Noto Sans" charset="0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353" y="1455151"/>
            <a:ext cx="5578516" cy="4209906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</a:t>
            </a:r>
            <a:r>
              <a:rPr lang="en-US" altLang="ko-KR" dirty="0"/>
              <a:t>DIGITAL </a:t>
            </a:r>
            <a:r>
              <a:rPr lang="en-US" altLang="ko-KR" dirty="0" smtClean="0"/>
              <a:t>LABS All rights reserved.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en-US" altLang="ko-KR" dirty="0" smtClean="0"/>
              <a:t>2. What is Kubernetes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38752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2. Kubernetes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en-US" altLang="ko-KR" dirty="0"/>
              <a:t>What is Kubernetes</a:t>
            </a:r>
            <a:endParaRPr lang="ko-KR" altLang="en-US" dirty="0"/>
          </a:p>
        </p:txBody>
      </p:sp>
      <p:sp>
        <p:nvSpPr>
          <p:cNvPr id="10" name="텍스트 개체 틀 10"/>
          <p:cNvSpPr>
            <a:spLocks noGrp="1"/>
          </p:cNvSpPr>
          <p:nvPr>
            <p:ph type="body" sz="quarter" idx="4294967295"/>
          </p:nvPr>
        </p:nvSpPr>
        <p:spPr>
          <a:xfrm>
            <a:off x="6246043" y="1604903"/>
            <a:ext cx="4940765" cy="3802944"/>
          </a:xfrm>
        </p:spPr>
        <p:txBody>
          <a:bodyPr anchor="ctr">
            <a:noAutofit/>
          </a:bodyPr>
          <a:lstStyle/>
          <a:p>
            <a:pPr marL="370350" indent="-285750">
              <a:buFont typeface="Wingdings" charset="2"/>
              <a:buChar char="§"/>
            </a:pPr>
            <a:r>
              <a:rPr lang="en-US" altLang="ko-KR" sz="1400" b="1" dirty="0" smtClean="0">
                <a:latin typeface="Noto Sans" charset="0"/>
                <a:ea typeface="Noto Sans" charset="0"/>
                <a:cs typeface="Noto Sans" charset="0"/>
              </a:rPr>
              <a:t>Node</a:t>
            </a:r>
          </a:p>
          <a:p>
            <a:pPr marL="827550" lvl="1" indent="-285750">
              <a:buFont typeface="Wingdings" charset="2"/>
              <a:buChar char="§"/>
            </a:pPr>
            <a:r>
              <a:rPr lang="en-US" altLang="ko-KR" sz="1200" dirty="0" smtClean="0">
                <a:latin typeface="Noto Sans" charset="0"/>
                <a:ea typeface="Noto Sans" charset="0"/>
                <a:cs typeface="Noto Sans" charset="0"/>
              </a:rPr>
              <a:t>VM </a:t>
            </a:r>
            <a:r>
              <a:rPr lang="ko-KR" altLang="en-US" sz="1200" dirty="0" smtClean="0">
                <a:latin typeface="Noto Sans" charset="0"/>
                <a:ea typeface="Noto Sans" charset="0"/>
                <a:cs typeface="Noto Sans" charset="0"/>
              </a:rPr>
              <a:t>또는 실제 머신을 의미</a:t>
            </a:r>
            <a:endParaRPr lang="en-US" altLang="ko-KR" sz="1200" dirty="0">
              <a:latin typeface="Noto Sans" charset="0"/>
              <a:ea typeface="Noto Sans" charset="0"/>
              <a:cs typeface="Noto Sans" charset="0"/>
            </a:endParaRPr>
          </a:p>
          <a:p>
            <a:pPr marL="827550" lvl="1" indent="-285750">
              <a:buFont typeface="Wingdings" charset="2"/>
              <a:buChar char="§"/>
            </a:pPr>
            <a:r>
              <a:rPr lang="en-US" altLang="ko-KR" sz="1200" dirty="0" err="1" smtClean="0">
                <a:latin typeface="Noto Sans" charset="0"/>
                <a:ea typeface="Noto Sans" charset="0"/>
                <a:cs typeface="Noto Sans" charset="0"/>
              </a:rPr>
              <a:t>kubelet</a:t>
            </a:r>
            <a:r>
              <a:rPr lang="ko-KR" altLang="en-US" sz="1200" dirty="0" smtClean="0">
                <a:latin typeface="Noto Sans" charset="0"/>
                <a:ea typeface="Noto Sans" charset="0"/>
                <a:cs typeface="Noto Sans" charset="0"/>
              </a:rPr>
              <a:t>이라는 에이전트를 통해 마스터와 통신</a:t>
            </a:r>
            <a:endParaRPr lang="en-US" altLang="ko-KR" sz="1200" dirty="0">
              <a:latin typeface="Noto Sans" charset="0"/>
              <a:ea typeface="Noto Sans" charset="0"/>
              <a:cs typeface="Noto Sans" charset="0"/>
            </a:endParaRPr>
          </a:p>
          <a:p>
            <a:pPr marL="827550" lvl="1" indent="-285750">
              <a:buFont typeface="Wingdings" charset="2"/>
              <a:buChar char="§"/>
            </a:pPr>
            <a:r>
              <a:rPr lang="ko-KR" altLang="en-US" sz="1200" dirty="0" smtClean="0">
                <a:latin typeface="Noto Sans" charset="0"/>
                <a:ea typeface="Noto Sans" charset="0"/>
                <a:cs typeface="Noto Sans" charset="0"/>
              </a:rPr>
              <a:t>실제 컨테이너인 </a:t>
            </a:r>
            <a:r>
              <a:rPr lang="en-US" altLang="ko-KR" sz="1200" dirty="0" smtClean="0">
                <a:latin typeface="Noto Sans" charset="0"/>
                <a:ea typeface="Noto Sans" charset="0"/>
                <a:cs typeface="Noto Sans" charset="0"/>
              </a:rPr>
              <a:t>Pod</a:t>
            </a:r>
            <a:r>
              <a:rPr lang="ko-KR" altLang="en-US" sz="1200" dirty="0" smtClean="0">
                <a:latin typeface="Noto Sans" charset="0"/>
                <a:ea typeface="Noto Sans" charset="0"/>
                <a:cs typeface="Noto Sans" charset="0"/>
              </a:rPr>
              <a:t>가 생성되는 곳</a:t>
            </a:r>
            <a:endParaRPr lang="en-US" altLang="ko-KR" sz="1200" dirty="0">
              <a:latin typeface="Noto Sans" charset="0"/>
              <a:ea typeface="Noto Sans" charset="0"/>
              <a:cs typeface="Noto Sans" charset="0"/>
            </a:endParaRPr>
          </a:p>
          <a:p>
            <a:pPr marL="370350" indent="-285750">
              <a:buFont typeface="Wingdings" charset="2"/>
              <a:buChar char="§"/>
            </a:pPr>
            <a:r>
              <a:rPr lang="en-US" altLang="ko-KR" sz="1400" b="1" dirty="0" smtClean="0">
                <a:latin typeface="Noto Sans" charset="0"/>
                <a:ea typeface="Noto Sans" charset="0"/>
                <a:cs typeface="Noto Sans" charset="0"/>
              </a:rPr>
              <a:t>Pod</a:t>
            </a:r>
          </a:p>
          <a:p>
            <a:pPr marL="827550" lvl="1" indent="-285750">
              <a:buFont typeface="Wingdings" charset="2"/>
              <a:buChar char="§"/>
            </a:pPr>
            <a:r>
              <a:rPr lang="ko-KR" altLang="en-US" sz="1200" dirty="0" smtClean="0">
                <a:latin typeface="Noto Sans" charset="0"/>
                <a:ea typeface="Noto Sans" charset="0"/>
                <a:cs typeface="Noto Sans" charset="0"/>
              </a:rPr>
              <a:t>컨테이너화된 </a:t>
            </a:r>
            <a:r>
              <a:rPr lang="en-US" altLang="ko-KR" sz="1200" dirty="0" smtClean="0">
                <a:latin typeface="Noto Sans" charset="0"/>
                <a:ea typeface="Noto Sans" charset="0"/>
                <a:cs typeface="Noto Sans" charset="0"/>
              </a:rPr>
              <a:t>App.</a:t>
            </a:r>
            <a:r>
              <a:rPr lang="ko-KR" altLang="en-US" sz="1200" dirty="0" smtClean="0">
                <a:latin typeface="Noto Sans" charset="0"/>
                <a:ea typeface="Noto Sans" charset="0"/>
                <a:cs typeface="Noto Sans" charset="0"/>
              </a:rPr>
              <a:t>이 배포되는 컴포넌트</a:t>
            </a:r>
            <a:endParaRPr lang="en-US" altLang="ko-KR" sz="1200" dirty="0">
              <a:latin typeface="Noto Sans" charset="0"/>
              <a:ea typeface="Noto Sans" charset="0"/>
              <a:cs typeface="Noto Sans" charset="0"/>
            </a:endParaRPr>
          </a:p>
          <a:p>
            <a:pPr marL="827550" lvl="1" indent="-285750">
              <a:buFont typeface="Wingdings" charset="2"/>
              <a:buChar char="§"/>
            </a:pPr>
            <a:r>
              <a:rPr lang="ko-KR" altLang="en-US" sz="1200" dirty="0" smtClean="0">
                <a:latin typeface="Noto Sans" charset="0"/>
                <a:ea typeface="Noto Sans" charset="0"/>
                <a:cs typeface="Noto Sans" charset="0"/>
              </a:rPr>
              <a:t>복수개의 컨테이너로 구성할 수도 있음</a:t>
            </a:r>
            <a:endParaRPr lang="en-US" altLang="ko-KR" sz="1200" dirty="0">
              <a:latin typeface="Noto Sans" charset="0"/>
              <a:ea typeface="Noto Sans" charset="0"/>
              <a:cs typeface="Noto Sans" charset="0"/>
            </a:endParaRPr>
          </a:p>
          <a:p>
            <a:pPr marL="827550" lvl="1" indent="-285750">
              <a:buFont typeface="Wingdings" charset="2"/>
              <a:buChar char="§"/>
            </a:pPr>
            <a:r>
              <a:rPr lang="en-US" altLang="ko-KR" sz="1200" dirty="0" smtClean="0">
                <a:latin typeface="Noto Sans" charset="0"/>
                <a:ea typeface="Noto Sans" charset="0"/>
                <a:cs typeface="Noto Sans" charset="0"/>
              </a:rPr>
              <a:t>Scaling, Replication </a:t>
            </a:r>
            <a:r>
              <a:rPr lang="ko-KR" altLang="en-US" sz="1200" dirty="0" smtClean="0">
                <a:latin typeface="Noto Sans" charset="0"/>
                <a:ea typeface="Noto Sans" charset="0"/>
                <a:cs typeface="Noto Sans" charset="0"/>
              </a:rPr>
              <a:t>의 단위</a:t>
            </a:r>
            <a:endParaRPr lang="en-US" altLang="ko-KR" sz="1200" dirty="0">
              <a:latin typeface="Noto Sans" charset="0"/>
              <a:ea typeface="Noto Sans" charset="0"/>
              <a:cs typeface="Noto Sans" charset="0"/>
            </a:endParaRPr>
          </a:p>
          <a:p>
            <a:pPr marL="370350" indent="-285750">
              <a:buFont typeface="Wingdings" charset="2"/>
              <a:buChar char="§"/>
            </a:pPr>
            <a:r>
              <a:rPr lang="en-US" altLang="ko-KR" sz="1400" b="1" dirty="0" smtClean="0">
                <a:latin typeface="Noto Sans" charset="0"/>
                <a:ea typeface="Noto Sans" charset="0"/>
                <a:cs typeface="Noto Sans" charset="0"/>
              </a:rPr>
              <a:t>Deployment</a:t>
            </a:r>
          </a:p>
          <a:p>
            <a:pPr marL="827550" lvl="1" indent="-285750">
              <a:buFont typeface="Wingdings" charset="2"/>
              <a:buChar char="§"/>
            </a:pPr>
            <a:r>
              <a:rPr lang="ko-KR" altLang="en-US" sz="1200" dirty="0" smtClean="0">
                <a:latin typeface="Noto Sans" charset="0"/>
                <a:ea typeface="Noto Sans" charset="0"/>
                <a:cs typeface="Noto Sans" charset="0"/>
              </a:rPr>
              <a:t>애플리케이션의 배포</a:t>
            </a:r>
            <a:r>
              <a:rPr lang="en-US" altLang="ko-KR" sz="1200" dirty="0" smtClean="0">
                <a:latin typeface="Noto Sans" charset="0"/>
                <a:ea typeface="Noto Sans" charset="0"/>
                <a:cs typeface="Noto Sans" charset="0"/>
              </a:rPr>
              <a:t>/</a:t>
            </a:r>
            <a:r>
              <a:rPr lang="ko-KR" altLang="en-US" sz="1200" dirty="0" smtClean="0">
                <a:latin typeface="Noto Sans" charset="0"/>
                <a:ea typeface="Noto Sans" charset="0"/>
                <a:cs typeface="Noto Sans" charset="0"/>
              </a:rPr>
              <a:t>삭제</a:t>
            </a:r>
            <a:r>
              <a:rPr lang="en-US" altLang="ko-KR" sz="1200" dirty="0" smtClean="0">
                <a:latin typeface="Noto Sans" charset="0"/>
                <a:ea typeface="Noto Sans" charset="0"/>
                <a:cs typeface="Noto Sans" charset="0"/>
              </a:rPr>
              <a:t>,</a:t>
            </a:r>
            <a:r>
              <a:rPr lang="ko-KR" altLang="en-US" sz="1200" dirty="0" smtClean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lang="en-US" altLang="ko-KR" sz="1200" dirty="0" smtClean="0">
                <a:latin typeface="Noto Sans" charset="0"/>
                <a:ea typeface="Noto Sans" charset="0"/>
                <a:cs typeface="Noto Sans" charset="0"/>
              </a:rPr>
              <a:t>Scale out</a:t>
            </a:r>
            <a:r>
              <a:rPr lang="ko-KR" altLang="en-US" sz="1200" dirty="0" smtClean="0">
                <a:latin typeface="Noto Sans" charset="0"/>
                <a:ea typeface="Noto Sans" charset="0"/>
                <a:cs typeface="Noto Sans" charset="0"/>
              </a:rPr>
              <a:t>의 역할</a:t>
            </a:r>
            <a:endParaRPr lang="en-US" altLang="ko-KR" sz="1200" dirty="0">
              <a:latin typeface="Noto Sans" charset="0"/>
              <a:ea typeface="Noto Sans" charset="0"/>
              <a:cs typeface="Noto Sans" charset="0"/>
            </a:endParaRPr>
          </a:p>
          <a:p>
            <a:pPr marL="827550" lvl="1" indent="-285750">
              <a:buFont typeface="Wingdings" charset="2"/>
              <a:buChar char="§"/>
            </a:pPr>
            <a:r>
              <a:rPr lang="en-US" altLang="ko-KR" sz="1200" dirty="0" smtClean="0">
                <a:latin typeface="Noto Sans" charset="0"/>
                <a:ea typeface="Noto Sans" charset="0"/>
                <a:cs typeface="Noto Sans" charset="0"/>
              </a:rPr>
              <a:t>Deployment</a:t>
            </a:r>
            <a:r>
              <a:rPr lang="ko-KR" altLang="en-US" sz="1200" dirty="0" smtClean="0">
                <a:latin typeface="Noto Sans" charset="0"/>
                <a:ea typeface="Noto Sans" charset="0"/>
                <a:cs typeface="Noto Sans" charset="0"/>
              </a:rPr>
              <a:t>를 생성하면 </a:t>
            </a:r>
            <a:r>
              <a:rPr lang="en-US" altLang="ko-KR" sz="1200" dirty="0" smtClean="0">
                <a:latin typeface="Noto Sans" charset="0"/>
                <a:ea typeface="Noto Sans" charset="0"/>
                <a:cs typeface="Noto Sans" charset="0"/>
              </a:rPr>
              <a:t>Pod, ReplicaSets</a:t>
            </a:r>
            <a:r>
              <a:rPr lang="ko-KR" altLang="en-US" sz="1200" dirty="0" smtClean="0">
                <a:latin typeface="Noto Sans" charset="0"/>
                <a:ea typeface="Noto Sans" charset="0"/>
                <a:cs typeface="Noto Sans" charset="0"/>
              </a:rPr>
              <a:t>를 함께 생성</a:t>
            </a:r>
            <a:endParaRPr lang="en-US" altLang="ko-KR" sz="1200" dirty="0">
              <a:latin typeface="Noto Sans" charset="0"/>
              <a:ea typeface="Noto Sans" charset="0"/>
              <a:cs typeface="Noto Sans" charset="0"/>
            </a:endParaRPr>
          </a:p>
          <a:p>
            <a:pPr marL="827550" lvl="1" indent="-285750">
              <a:lnSpc>
                <a:spcPct val="100000"/>
              </a:lnSpc>
              <a:buFont typeface="Wingdings" charset="2"/>
              <a:buChar char="§"/>
            </a:pPr>
            <a:r>
              <a:rPr lang="en-US" altLang="ko-KR" sz="1200" dirty="0" smtClean="0">
                <a:latin typeface="Noto Sans" charset="0"/>
                <a:ea typeface="Noto Sans" charset="0"/>
                <a:cs typeface="Noto Sans" charset="0"/>
              </a:rPr>
              <a:t>Pod</a:t>
            </a:r>
            <a:r>
              <a:rPr lang="ko-KR" altLang="en-US" sz="1200" dirty="0" smtClean="0">
                <a:latin typeface="Noto Sans" charset="0"/>
                <a:ea typeface="Noto Sans" charset="0"/>
                <a:cs typeface="Noto Sans" charset="0"/>
              </a:rPr>
              <a:t>이 생성되면서 컨테이너화된 애플리케이션들이 배포되고</a:t>
            </a:r>
            <a:r>
              <a:rPr lang="en-US" altLang="ko-KR" sz="1200" dirty="0" smtClean="0">
                <a:latin typeface="Noto Sans" charset="0"/>
                <a:ea typeface="Noto Sans" charset="0"/>
                <a:cs typeface="Noto Sans" charset="0"/>
              </a:rPr>
              <a:t>,</a:t>
            </a:r>
            <a:r>
              <a:rPr lang="ko-KR" altLang="en-US" sz="1200" dirty="0" smtClean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lang="en-US" altLang="ko-KR" sz="1200" dirty="0" err="1" smtClean="0">
                <a:latin typeface="Noto Sans" charset="0"/>
                <a:ea typeface="Noto Sans" charset="0"/>
                <a:cs typeface="Noto Sans" charset="0"/>
              </a:rPr>
              <a:t>ReplicaSets</a:t>
            </a:r>
            <a:r>
              <a:rPr lang="ko-KR" altLang="en-US" sz="1200" dirty="0" smtClean="0">
                <a:latin typeface="Noto Sans" charset="0"/>
                <a:ea typeface="Noto Sans" charset="0"/>
                <a:cs typeface="Noto Sans" charset="0"/>
              </a:rPr>
              <a:t>은 애플리케이션의 </a:t>
            </a:r>
            <a:r>
              <a:rPr lang="en-US" altLang="ko-KR" sz="1200" dirty="0" smtClean="0">
                <a:latin typeface="Noto Sans" charset="0"/>
                <a:ea typeface="Noto Sans" charset="0"/>
                <a:cs typeface="Noto Sans" charset="0"/>
              </a:rPr>
              <a:t>Replica</a:t>
            </a:r>
            <a:r>
              <a:rPr lang="ko-KR" altLang="en-US" sz="1200" dirty="0" smtClean="0">
                <a:latin typeface="Noto Sans" charset="0"/>
                <a:ea typeface="Noto Sans" charset="0"/>
                <a:cs typeface="Noto Sans" charset="0"/>
              </a:rPr>
              <a:t>수를 지속적으로 모니터링하고 유지시킴</a:t>
            </a:r>
            <a:endParaRPr lang="en-US" altLang="ko-KR" sz="1200" dirty="0" smtClean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18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</a:t>
            </a:r>
            <a:r>
              <a:rPr lang="en-US" altLang="ko-KR" dirty="0"/>
              <a:t>DIGITAL </a:t>
            </a:r>
            <a:r>
              <a:rPr lang="en-US" altLang="ko-KR" dirty="0" smtClean="0"/>
              <a:t>LABS All rights reserved.</a:t>
            </a:r>
            <a:endParaRPr lang="ko-KR" altLang="en-US" dirty="0"/>
          </a:p>
        </p:txBody>
      </p:sp>
      <p:sp>
        <p:nvSpPr>
          <p:cNvPr id="20" name="텍스트 개체 틀 4"/>
          <p:cNvSpPr>
            <a:spLocks noGrp="1"/>
          </p:cNvSpPr>
          <p:nvPr>
            <p:ph type="body" sz="quarter" idx="15"/>
          </p:nvPr>
        </p:nvSpPr>
        <p:spPr>
          <a:xfrm>
            <a:off x="304801" y="487420"/>
            <a:ext cx="11463216" cy="389698"/>
          </a:xfrm>
        </p:spPr>
        <p:txBody>
          <a:bodyPr/>
          <a:lstStyle/>
          <a:p>
            <a:r>
              <a:rPr lang="en-US" altLang="ko-KR" dirty="0" smtClean="0"/>
              <a:t>Kubernetes Architecture</a:t>
            </a:r>
            <a:endParaRPr lang="ko-KR" altLang="en-US" dirty="0"/>
          </a:p>
        </p:txBody>
      </p:sp>
      <p:grpSp>
        <p:nvGrpSpPr>
          <p:cNvPr id="8" name="그룹 7"/>
          <p:cNvGrpSpPr/>
          <p:nvPr/>
        </p:nvGrpSpPr>
        <p:grpSpPr>
          <a:xfrm>
            <a:off x="1077141" y="1548247"/>
            <a:ext cx="5177084" cy="3859600"/>
            <a:chOff x="1039562" y="1374527"/>
            <a:chExt cx="5177084" cy="3859600"/>
          </a:xfrm>
        </p:grpSpPr>
        <p:grpSp>
          <p:nvGrpSpPr>
            <p:cNvPr id="2" name="그룹 1"/>
            <p:cNvGrpSpPr/>
            <p:nvPr/>
          </p:nvGrpSpPr>
          <p:grpSpPr>
            <a:xfrm>
              <a:off x="1039562" y="1468802"/>
              <a:ext cx="5177084" cy="3765325"/>
              <a:chOff x="266693" y="1377152"/>
              <a:chExt cx="6148530" cy="4471864"/>
            </a:xfrm>
          </p:grpSpPr>
          <p:pic>
            <p:nvPicPr>
              <p:cNvPr id="14" name="그림 13"/>
              <p:cNvPicPr>
                <a:picLocks noChangeAspect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344223" y="1700016"/>
                <a:ext cx="5071000" cy="4149000"/>
              </a:xfrm>
              <a:prstGeom prst="rect">
                <a:avLst/>
              </a:prstGeom>
            </p:spPr>
          </p:pic>
          <p:pic>
            <p:nvPicPr>
              <p:cNvPr id="15" name="그림 14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66693" y="1377152"/>
                <a:ext cx="1721238" cy="1392177"/>
              </a:xfrm>
              <a:prstGeom prst="rect">
                <a:avLst/>
              </a:prstGeom>
            </p:spPr>
          </p:pic>
          <p:cxnSp>
            <p:nvCxnSpPr>
              <p:cNvPr id="16" name="직선 연결선[R] 15"/>
              <p:cNvCxnSpPr/>
              <p:nvPr/>
            </p:nvCxnSpPr>
            <p:spPr>
              <a:xfrm>
                <a:off x="979714" y="1894114"/>
                <a:ext cx="604157" cy="2955472"/>
              </a:xfrm>
              <a:prstGeom prst="line">
                <a:avLst/>
              </a:prstGeom>
              <a:ln w="25400">
                <a:solidFill>
                  <a:srgbClr val="2F6CE7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[R] 16"/>
              <p:cNvCxnSpPr/>
              <p:nvPr/>
            </p:nvCxnSpPr>
            <p:spPr>
              <a:xfrm>
                <a:off x="1191986" y="1763486"/>
                <a:ext cx="2090057" cy="97971"/>
              </a:xfrm>
              <a:prstGeom prst="line">
                <a:avLst/>
              </a:prstGeom>
              <a:ln w="25400">
                <a:solidFill>
                  <a:srgbClr val="2F6CE7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모서리가 둥근 사각형 설명선[R] 6"/>
            <p:cNvSpPr/>
            <p:nvPr/>
          </p:nvSpPr>
          <p:spPr>
            <a:xfrm>
              <a:off x="4081746" y="1374527"/>
              <a:ext cx="1838528" cy="606786"/>
            </a:xfrm>
            <a:prstGeom prst="wedgeRoundRectCallout">
              <a:avLst>
                <a:gd name="adj1" fmla="val -40863"/>
                <a:gd name="adj2" fmla="val 167268"/>
                <a:gd name="adj3" fmla="val 16667"/>
              </a:avLst>
            </a:prstGeom>
            <a:solidFill>
              <a:srgbClr val="2B62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lvl="1"/>
              <a:r>
                <a:rPr lang="en-US" altLang="ko-KR" sz="1000" dirty="0">
                  <a:latin typeface="Noto Sans" charset="0"/>
                  <a:ea typeface="Noto Sans" charset="0"/>
                  <a:cs typeface="Noto Sans" charset="0"/>
                </a:rPr>
                <a:t>Strongly coupled </a:t>
              </a:r>
              <a:r>
                <a:rPr lang="ko-KR" altLang="en-US" sz="1000" dirty="0">
                  <a:latin typeface="Noto Sans" charset="0"/>
                  <a:ea typeface="Noto Sans" charset="0"/>
                  <a:cs typeface="Noto Sans" charset="0"/>
                </a:rPr>
                <a:t>한 관계로 </a:t>
              </a:r>
              <a:r>
                <a:rPr lang="en-US" altLang="ko-KR" sz="1000" dirty="0">
                  <a:latin typeface="Noto Sans" charset="0"/>
                  <a:ea typeface="Noto Sans" charset="0"/>
                  <a:cs typeface="Noto Sans" charset="0"/>
                </a:rPr>
                <a:t>Life-cycle</a:t>
              </a:r>
              <a:r>
                <a:rPr lang="ko-KR" altLang="en-US" sz="1000" dirty="0">
                  <a:latin typeface="Noto Sans" charset="0"/>
                  <a:ea typeface="Noto Sans" charset="0"/>
                  <a:cs typeface="Noto Sans" charset="0"/>
                </a:rPr>
                <a:t>이 일치하는 </a:t>
              </a:r>
              <a:r>
                <a:rPr lang="ko-KR" altLang="en-US" sz="1000" dirty="0" smtClean="0">
                  <a:latin typeface="Noto Sans" charset="0"/>
                  <a:ea typeface="Noto Sans" charset="0"/>
                  <a:cs typeface="Noto Sans" charset="0"/>
                </a:rPr>
                <a:t>경우</a:t>
              </a:r>
              <a:endParaRPr lang="en-US" altLang="ko-KR" sz="1000" dirty="0"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85474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 smtClean="0"/>
              <a:t>2. Kubernetes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2. What is Kubernetes</a:t>
            </a:r>
            <a:endParaRPr lang="ko-KR" altLang="en-US" dirty="0"/>
          </a:p>
        </p:txBody>
      </p:sp>
      <p:sp>
        <p:nvSpPr>
          <p:cNvPr id="10" name="텍스트 개체 틀 10"/>
          <p:cNvSpPr>
            <a:spLocks noGrp="1"/>
          </p:cNvSpPr>
          <p:nvPr>
            <p:ph type="body" sz="quarter" idx="4294967295"/>
          </p:nvPr>
        </p:nvSpPr>
        <p:spPr>
          <a:xfrm>
            <a:off x="5830813" y="1685674"/>
            <a:ext cx="5577280" cy="4065591"/>
          </a:xfrm>
        </p:spPr>
        <p:txBody>
          <a:bodyPr anchor="ctr">
            <a:normAutofit/>
          </a:bodyPr>
          <a:lstStyle/>
          <a:p>
            <a:pPr marL="370350" indent="-285750" algn="l">
              <a:lnSpc>
                <a:spcPct val="100000"/>
              </a:lnSpc>
              <a:buFont typeface="Wingdings" charset="2"/>
              <a:buChar char="§"/>
            </a:pPr>
            <a:r>
              <a:rPr lang="en-US" altLang="ko-KR" sz="1400" dirty="0" smtClean="0">
                <a:latin typeface="Noto Sans" charset="0"/>
                <a:ea typeface="Noto Sans" charset="0"/>
                <a:cs typeface="Noto Sans" charset="0"/>
              </a:rPr>
              <a:t>Service</a:t>
            </a:r>
          </a:p>
          <a:p>
            <a:pPr marL="827550" lvl="1" indent="-285750">
              <a:lnSpc>
                <a:spcPct val="100000"/>
              </a:lnSpc>
              <a:buFont typeface="Wingdings" charset="2"/>
              <a:buChar char="§"/>
            </a:pPr>
            <a:r>
              <a:rPr lang="en-US" altLang="ko-KR" sz="1200" dirty="0" smtClean="0">
                <a:latin typeface="Noto Sans" charset="0"/>
                <a:ea typeface="Noto Sans" charset="0"/>
                <a:cs typeface="Noto Sans" charset="0"/>
              </a:rPr>
              <a:t>Pod</a:t>
            </a:r>
            <a:r>
              <a:rPr lang="ko-KR" altLang="en-US" sz="1200" dirty="0" smtClean="0">
                <a:latin typeface="Noto Sans" charset="0"/>
                <a:ea typeface="Noto Sans" charset="0"/>
                <a:cs typeface="Noto Sans" charset="0"/>
              </a:rPr>
              <a:t>의 논리적 집합과 액세스 정책을 정의하는 추상화 개념</a:t>
            </a:r>
            <a:endParaRPr lang="en-US" altLang="ko-KR" sz="1200" dirty="0" smtClean="0">
              <a:latin typeface="Noto Sans" charset="0"/>
              <a:ea typeface="Noto Sans" charset="0"/>
              <a:cs typeface="Noto Sans" charset="0"/>
            </a:endParaRPr>
          </a:p>
          <a:p>
            <a:pPr marL="827550" lvl="1" indent="-285750">
              <a:lnSpc>
                <a:spcPct val="100000"/>
              </a:lnSpc>
              <a:buFont typeface="Wingdings" charset="2"/>
              <a:buChar char="§"/>
            </a:pPr>
            <a:r>
              <a:rPr lang="ko-KR" altLang="en-US" sz="1200" dirty="0" smtClean="0">
                <a:latin typeface="Noto Sans" charset="0"/>
                <a:ea typeface="Noto Sans" charset="0"/>
                <a:cs typeface="Noto Sans" charset="0"/>
              </a:rPr>
              <a:t>서비스가 타겟으로 하는 </a:t>
            </a:r>
            <a:r>
              <a:rPr lang="en-US" altLang="ko-KR" sz="1200" dirty="0" smtClean="0">
                <a:latin typeface="Noto Sans" charset="0"/>
                <a:ea typeface="Noto Sans" charset="0"/>
                <a:cs typeface="Noto Sans" charset="0"/>
              </a:rPr>
              <a:t>Pod</a:t>
            </a:r>
            <a:r>
              <a:rPr lang="ko-KR" altLang="en-US" sz="1200" dirty="0" smtClean="0">
                <a:latin typeface="Noto Sans" charset="0"/>
                <a:ea typeface="Noto Sans" charset="0"/>
                <a:cs typeface="Noto Sans" charset="0"/>
              </a:rPr>
              <a:t>의 집합은 </a:t>
            </a:r>
            <a:r>
              <a:rPr lang="en-US" altLang="ko-KR" sz="1200" dirty="0" smtClean="0">
                <a:latin typeface="Noto Sans" charset="0"/>
                <a:ea typeface="Noto Sans" charset="0"/>
                <a:cs typeface="Noto Sans" charset="0"/>
              </a:rPr>
              <a:t>Label Selector</a:t>
            </a:r>
            <a:r>
              <a:rPr lang="ko-KR" altLang="en-US" sz="1200" dirty="0" smtClean="0">
                <a:latin typeface="Noto Sans" charset="0"/>
                <a:ea typeface="Noto Sans" charset="0"/>
                <a:cs typeface="Noto Sans" charset="0"/>
              </a:rPr>
              <a:t>에 의해 결정</a:t>
            </a:r>
            <a:endParaRPr lang="en-US" altLang="ko-KR" sz="1200" dirty="0" smtClean="0">
              <a:latin typeface="Noto Sans" charset="0"/>
              <a:ea typeface="Noto Sans" charset="0"/>
              <a:cs typeface="Noto Sans" charset="0"/>
            </a:endParaRPr>
          </a:p>
          <a:p>
            <a:pPr marL="827550" lvl="1" indent="-285750">
              <a:lnSpc>
                <a:spcPct val="100000"/>
              </a:lnSpc>
              <a:buFont typeface="Wingdings" charset="2"/>
              <a:buChar char="§"/>
            </a:pPr>
            <a:r>
              <a:rPr lang="ko-KR" altLang="en-US" sz="1200" dirty="0">
                <a:latin typeface="Noto Sans" charset="0"/>
                <a:ea typeface="Noto Sans" charset="0"/>
                <a:cs typeface="Noto Sans" charset="0"/>
              </a:rPr>
              <a:t>로드밸런싱</a:t>
            </a:r>
            <a:r>
              <a:rPr lang="en-US" altLang="ko-KR" sz="1200" dirty="0">
                <a:latin typeface="Noto Sans" charset="0"/>
                <a:ea typeface="Noto Sans" charset="0"/>
                <a:cs typeface="Noto Sans" charset="0"/>
              </a:rPr>
              <a:t>,</a:t>
            </a:r>
            <a:r>
              <a:rPr lang="ko-KR" altLang="en-US" sz="1200" dirty="0">
                <a:latin typeface="Noto Sans" charset="0"/>
                <a:ea typeface="Noto Sans" charset="0"/>
                <a:cs typeface="Noto Sans" charset="0"/>
              </a:rPr>
              <a:t> 서비스 디스커버리 등 제공</a:t>
            </a:r>
            <a:endParaRPr lang="en-US" altLang="ko-KR" sz="1200" dirty="0">
              <a:latin typeface="Noto Sans" charset="0"/>
              <a:ea typeface="Noto Sans" charset="0"/>
              <a:cs typeface="Noto Sans" charset="0"/>
            </a:endParaRPr>
          </a:p>
          <a:p>
            <a:pPr marL="827550" lvl="1" indent="-285750">
              <a:lnSpc>
                <a:spcPct val="100000"/>
              </a:lnSpc>
              <a:buFont typeface="Wingdings" charset="2"/>
              <a:buChar char="§"/>
            </a:pPr>
            <a:r>
              <a:rPr lang="ko-KR" altLang="en-US" sz="1200" dirty="0">
                <a:latin typeface="Noto Sans" charset="0"/>
                <a:ea typeface="Noto Sans" charset="0"/>
                <a:cs typeface="Noto Sans" charset="0"/>
              </a:rPr>
              <a:t>서비스를 통해 외부에서 접속하거나 클러스터 내부에서만 접근하도록 설정 </a:t>
            </a:r>
            <a:r>
              <a:rPr lang="ko-KR" altLang="en-US" sz="1200" dirty="0" smtClean="0">
                <a:latin typeface="Noto Sans" charset="0"/>
                <a:ea typeface="Noto Sans" charset="0"/>
                <a:cs typeface="Noto Sans" charset="0"/>
              </a:rPr>
              <a:t>가능</a:t>
            </a:r>
            <a:endParaRPr lang="en-US" altLang="ko-KR" sz="1800" dirty="0" smtClean="0">
              <a:latin typeface="Noto Sans" charset="0"/>
              <a:ea typeface="Noto Sans" charset="0"/>
              <a:cs typeface="Noto Sans" charset="0"/>
            </a:endParaRPr>
          </a:p>
          <a:p>
            <a:pPr marL="514350" indent="-285750">
              <a:lnSpc>
                <a:spcPct val="100000"/>
              </a:lnSpc>
              <a:buFont typeface="Wingdings" charset="2"/>
              <a:buChar char="§"/>
            </a:pPr>
            <a:r>
              <a:rPr lang="en-US" altLang="ko-KR" sz="1400" dirty="0" smtClean="0">
                <a:latin typeface="Noto Sans" charset="0"/>
                <a:ea typeface="Noto Sans" charset="0"/>
                <a:cs typeface="Noto Sans" charset="0"/>
              </a:rPr>
              <a:t>Label</a:t>
            </a:r>
            <a:endParaRPr lang="en-US" altLang="ko-KR" sz="1400" dirty="0">
              <a:latin typeface="Noto Sans" charset="0"/>
              <a:ea typeface="Noto Sans" charset="0"/>
              <a:cs typeface="Noto Sans" charset="0"/>
            </a:endParaRPr>
          </a:p>
          <a:p>
            <a:pPr marL="971550" lvl="1" indent="-285750">
              <a:lnSpc>
                <a:spcPct val="100000"/>
              </a:lnSpc>
              <a:buFont typeface="Wingdings" charset="2"/>
              <a:buChar char="§"/>
            </a:pPr>
            <a:r>
              <a:rPr lang="en-US" altLang="ko-KR" sz="1200" dirty="0" smtClean="0">
                <a:latin typeface="Noto Sans" charset="0"/>
                <a:ea typeface="Noto Sans" charset="0"/>
                <a:cs typeface="Noto Sans" charset="0"/>
              </a:rPr>
              <a:t>Pod</a:t>
            </a:r>
            <a:r>
              <a:rPr lang="ko-KR" altLang="en-US" sz="1200" dirty="0" smtClean="0">
                <a:latin typeface="Noto Sans" charset="0"/>
                <a:ea typeface="Noto Sans" charset="0"/>
                <a:cs typeface="Noto Sans" charset="0"/>
              </a:rPr>
              <a:t>와 같은 </a:t>
            </a:r>
            <a:r>
              <a:rPr lang="en-US" altLang="ko-KR" sz="1200" dirty="0" smtClean="0">
                <a:latin typeface="Noto Sans" charset="0"/>
                <a:ea typeface="Noto Sans" charset="0"/>
                <a:cs typeface="Noto Sans" charset="0"/>
              </a:rPr>
              <a:t>Object</a:t>
            </a:r>
            <a:r>
              <a:rPr lang="ko-KR" altLang="en-US" sz="1200" dirty="0" smtClean="0">
                <a:latin typeface="Noto Sans" charset="0"/>
                <a:ea typeface="Noto Sans" charset="0"/>
                <a:cs typeface="Noto Sans" charset="0"/>
              </a:rPr>
              <a:t>에 설정되는 </a:t>
            </a:r>
            <a:r>
              <a:rPr lang="en-US" altLang="ko-KR" sz="1200" dirty="0" smtClean="0">
                <a:latin typeface="Noto Sans" charset="0"/>
                <a:ea typeface="Noto Sans" charset="0"/>
                <a:cs typeface="Noto Sans" charset="0"/>
              </a:rPr>
              <a:t>key/value </a:t>
            </a:r>
            <a:r>
              <a:rPr lang="ko-KR" altLang="en-US" sz="1200" dirty="0" smtClean="0">
                <a:latin typeface="Noto Sans" charset="0"/>
                <a:ea typeface="Noto Sans" charset="0"/>
                <a:cs typeface="Noto Sans" charset="0"/>
              </a:rPr>
              <a:t> 쌍의 별칭</a:t>
            </a:r>
            <a:endParaRPr lang="en-US" altLang="ko-KR" sz="1200" dirty="0" smtClean="0">
              <a:latin typeface="Noto Sans" charset="0"/>
              <a:ea typeface="Noto Sans" charset="0"/>
              <a:cs typeface="Noto Sans" charset="0"/>
            </a:endParaRPr>
          </a:p>
          <a:p>
            <a:pPr marL="514350" indent="-285750">
              <a:lnSpc>
                <a:spcPct val="100000"/>
              </a:lnSpc>
              <a:buFont typeface="Wingdings" charset="2"/>
              <a:buChar char="§"/>
            </a:pPr>
            <a:r>
              <a:rPr lang="en-US" altLang="ko-KR" sz="1400" dirty="0" smtClean="0">
                <a:latin typeface="Noto Sans" charset="0"/>
                <a:ea typeface="Noto Sans" charset="0"/>
                <a:cs typeface="Noto Sans" charset="0"/>
              </a:rPr>
              <a:t>Selector</a:t>
            </a:r>
            <a:endParaRPr lang="en-US" altLang="ko-KR" sz="1400" dirty="0">
              <a:latin typeface="Noto Sans" charset="0"/>
              <a:ea typeface="Noto Sans" charset="0"/>
              <a:cs typeface="Noto Sans" charset="0"/>
            </a:endParaRPr>
          </a:p>
          <a:p>
            <a:pPr marL="1028700" lvl="1" indent="-342900">
              <a:lnSpc>
                <a:spcPct val="100000"/>
              </a:lnSpc>
              <a:buFont typeface="Wingdings" charset="2"/>
              <a:buChar char="§"/>
            </a:pPr>
            <a:r>
              <a:rPr lang="ko-KR" altLang="en-US" sz="1200" dirty="0" smtClean="0">
                <a:latin typeface="Noto Sans" charset="0"/>
                <a:ea typeface="Noto Sans" charset="0"/>
                <a:cs typeface="Noto Sans" charset="0"/>
              </a:rPr>
              <a:t>타 </a:t>
            </a:r>
            <a:r>
              <a:rPr lang="en-US" altLang="ko-KR" sz="1200" dirty="0" smtClean="0">
                <a:latin typeface="Noto Sans" charset="0"/>
                <a:ea typeface="Noto Sans" charset="0"/>
                <a:cs typeface="Noto Sans" charset="0"/>
              </a:rPr>
              <a:t>Object</a:t>
            </a:r>
            <a:r>
              <a:rPr lang="ko-KR" altLang="en-US" sz="1200" dirty="0" smtClean="0">
                <a:latin typeface="Noto Sans" charset="0"/>
                <a:ea typeface="Noto Sans" charset="0"/>
                <a:cs typeface="Noto Sans" charset="0"/>
              </a:rPr>
              <a:t>를 찾기 위한 별칭 검색어</a:t>
            </a:r>
            <a:endParaRPr lang="en-US" altLang="ko-KR" sz="1200" dirty="0" smtClean="0">
              <a:latin typeface="Noto Sans" charset="0"/>
              <a:ea typeface="Noto Sans" charset="0"/>
              <a:cs typeface="Noto Sans" charset="0"/>
            </a:endParaRPr>
          </a:p>
          <a:p>
            <a:pPr marL="1028700" lvl="1" indent="-342900">
              <a:lnSpc>
                <a:spcPct val="100000"/>
              </a:lnSpc>
              <a:buFont typeface="Wingdings" charset="2"/>
              <a:buChar char="§"/>
            </a:pPr>
            <a:r>
              <a:rPr lang="ko-KR" altLang="en-US" sz="1200" dirty="0" smtClean="0">
                <a:latin typeface="Noto Sans" charset="0"/>
                <a:ea typeface="Noto Sans" charset="0"/>
                <a:cs typeface="Noto Sans" charset="0"/>
              </a:rPr>
              <a:t>해당 서비스에서 관리하는 </a:t>
            </a:r>
            <a:r>
              <a:rPr lang="en-US" altLang="ko-KR" sz="1200" dirty="0" smtClean="0">
                <a:latin typeface="Noto Sans" charset="0"/>
                <a:ea typeface="Noto Sans" charset="0"/>
                <a:cs typeface="Noto Sans" charset="0"/>
              </a:rPr>
              <a:t>Pod</a:t>
            </a:r>
            <a:r>
              <a:rPr lang="ko-KR" altLang="en-US" sz="1200" dirty="0" smtClean="0">
                <a:latin typeface="Noto Sans" charset="0"/>
                <a:ea typeface="Noto Sans" charset="0"/>
                <a:cs typeface="Noto Sans" charset="0"/>
              </a:rPr>
              <a:t>의 목록</a:t>
            </a:r>
            <a:r>
              <a:rPr lang="en-US" altLang="ko-KR" sz="1200" dirty="0" smtClean="0">
                <a:latin typeface="Noto Sans" charset="0"/>
                <a:ea typeface="Noto Sans" charset="0"/>
                <a:cs typeface="Noto Sans" charset="0"/>
              </a:rPr>
              <a:t>(</a:t>
            </a:r>
            <a:r>
              <a:rPr lang="ko-KR" altLang="en-US" sz="1200" dirty="0" smtClean="0">
                <a:latin typeface="Noto Sans" charset="0"/>
                <a:ea typeface="Noto Sans" charset="0"/>
                <a:cs typeface="Noto Sans" charset="0"/>
              </a:rPr>
              <a:t>실제 </a:t>
            </a:r>
            <a:r>
              <a:rPr lang="en-US" altLang="ko-KR" sz="1200" dirty="0" smtClean="0">
                <a:latin typeface="Noto Sans" charset="0"/>
                <a:ea typeface="Noto Sans" charset="0"/>
                <a:cs typeface="Noto Sans" charset="0"/>
              </a:rPr>
              <a:t>Pod</a:t>
            </a:r>
            <a:r>
              <a:rPr lang="ko-KR" altLang="en-US" sz="1200" dirty="0" smtClean="0">
                <a:latin typeface="Noto Sans" charset="0"/>
                <a:ea typeface="Noto Sans" charset="0"/>
                <a:cs typeface="Noto Sans" charset="0"/>
              </a:rPr>
              <a:t>의 엔드포인트</a:t>
            </a:r>
            <a:r>
              <a:rPr lang="en-US" altLang="ko-KR" sz="1200" dirty="0" smtClean="0">
                <a:latin typeface="Noto Sans" charset="0"/>
                <a:ea typeface="Noto Sans" charset="0"/>
                <a:cs typeface="Noto Sans" charset="0"/>
              </a:rPr>
              <a:t>)</a:t>
            </a:r>
            <a:r>
              <a:rPr lang="ko-KR" altLang="en-US" sz="1200" dirty="0" smtClean="0">
                <a:latin typeface="Noto Sans" charset="0"/>
                <a:ea typeface="Noto Sans" charset="0"/>
                <a:cs typeface="Noto Sans" charset="0"/>
              </a:rPr>
              <a:t>을 맵핑하고 있는 </a:t>
            </a:r>
            <a:r>
              <a:rPr lang="en-US" altLang="ko-KR" sz="1200" dirty="0" smtClean="0">
                <a:latin typeface="Noto Sans" charset="0"/>
                <a:ea typeface="Noto Sans" charset="0"/>
                <a:cs typeface="Noto Sans" charset="0"/>
              </a:rPr>
              <a:t>Endpoint</a:t>
            </a:r>
            <a:r>
              <a:rPr lang="ko-KR" altLang="en-US" sz="1200" dirty="0" smtClean="0">
                <a:latin typeface="Noto Sans" charset="0"/>
                <a:ea typeface="Noto Sans" charset="0"/>
                <a:cs typeface="Noto Sans" charset="0"/>
              </a:rPr>
              <a:t> 객체가 자동으로 생성</a:t>
            </a:r>
            <a:endParaRPr lang="en-US" altLang="ko-KR" sz="1200" dirty="0" smtClean="0">
              <a:latin typeface="Noto Sans" charset="0"/>
              <a:ea typeface="Noto Sans" charset="0"/>
              <a:cs typeface="Noto Sans" charset="0"/>
            </a:endParaRPr>
          </a:p>
          <a:p>
            <a:pPr marL="1028700" lvl="1" indent="-342900">
              <a:lnSpc>
                <a:spcPct val="100000"/>
              </a:lnSpc>
              <a:buFont typeface="Wingdings" charset="2"/>
              <a:buChar char="§"/>
            </a:pPr>
            <a:r>
              <a:rPr lang="en-US" altLang="ko-KR" sz="1200" dirty="0" smtClean="0">
                <a:latin typeface="Noto Sans" charset="0"/>
                <a:ea typeface="Noto Sans" charset="0"/>
                <a:cs typeface="Noto Sans" charset="0"/>
              </a:rPr>
              <a:t>Pod</a:t>
            </a:r>
            <a:r>
              <a:rPr lang="ko-KR" altLang="en-US" sz="1200" dirty="0" smtClean="0">
                <a:latin typeface="Noto Sans" charset="0"/>
                <a:ea typeface="Noto Sans" charset="0"/>
                <a:cs typeface="Noto Sans" charset="0"/>
              </a:rPr>
              <a:t>이 죽으면 자동으로 </a:t>
            </a:r>
            <a:r>
              <a:rPr lang="en-US" altLang="ko-KR" sz="1200" dirty="0" smtClean="0">
                <a:latin typeface="Noto Sans" charset="0"/>
                <a:ea typeface="Noto Sans" charset="0"/>
                <a:cs typeface="Noto Sans" charset="0"/>
              </a:rPr>
              <a:t>Endpoint</a:t>
            </a:r>
            <a:r>
              <a:rPr lang="ko-KR" altLang="en-US" sz="1200" dirty="0" smtClean="0">
                <a:latin typeface="Noto Sans" charset="0"/>
                <a:ea typeface="Noto Sans" charset="0"/>
                <a:cs typeface="Noto Sans" charset="0"/>
              </a:rPr>
              <a:t>에서 제거되고</a:t>
            </a:r>
            <a:r>
              <a:rPr lang="en-US" altLang="ko-KR" sz="1200" dirty="0" smtClean="0">
                <a:latin typeface="Noto Sans" charset="0"/>
                <a:ea typeface="Noto Sans" charset="0"/>
                <a:cs typeface="Noto Sans" charset="0"/>
              </a:rPr>
              <a:t>,</a:t>
            </a:r>
            <a:r>
              <a:rPr lang="ko-KR" altLang="en-US" sz="1200" dirty="0" smtClean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lang="en-US" altLang="ko-KR" sz="1200" dirty="0" smtClean="0">
                <a:latin typeface="Noto Sans" charset="0"/>
                <a:ea typeface="Noto Sans" charset="0"/>
                <a:cs typeface="Noto Sans" charset="0"/>
              </a:rPr>
              <a:t>Selector</a:t>
            </a:r>
            <a:r>
              <a:rPr lang="ko-KR" altLang="en-US" sz="1200" dirty="0" smtClean="0">
                <a:latin typeface="Noto Sans" charset="0"/>
                <a:ea typeface="Noto Sans" charset="0"/>
                <a:cs typeface="Noto Sans" charset="0"/>
              </a:rPr>
              <a:t>와 매칭되는 새로운 </a:t>
            </a:r>
            <a:r>
              <a:rPr lang="en-US" altLang="ko-KR" sz="1200" dirty="0" smtClean="0">
                <a:latin typeface="Noto Sans" charset="0"/>
                <a:ea typeface="Noto Sans" charset="0"/>
                <a:cs typeface="Noto Sans" charset="0"/>
              </a:rPr>
              <a:t>Pod</a:t>
            </a:r>
            <a:r>
              <a:rPr lang="ko-KR" altLang="en-US" sz="1200" dirty="0" smtClean="0">
                <a:latin typeface="Noto Sans" charset="0"/>
                <a:ea typeface="Noto Sans" charset="0"/>
                <a:cs typeface="Noto Sans" charset="0"/>
              </a:rPr>
              <a:t>가 생기면 자동으로 추가됨</a:t>
            </a:r>
            <a:endParaRPr lang="en-US" altLang="ko-KR" sz="1200" dirty="0">
              <a:latin typeface="Noto Sans" charset="0"/>
              <a:ea typeface="Noto Sans" charset="0"/>
              <a:cs typeface="Noto Sans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323" y="1549868"/>
            <a:ext cx="4415891" cy="4317242"/>
          </a:xfrm>
          <a:prstGeom prst="rect">
            <a:avLst/>
          </a:prstGeom>
        </p:spPr>
      </p:pic>
      <p:sp>
        <p:nvSpPr>
          <p:cNvPr id="11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</a:t>
            </a:r>
            <a:r>
              <a:rPr lang="en-US" altLang="ko-KR" dirty="0"/>
              <a:t>DIGITAL </a:t>
            </a:r>
            <a:r>
              <a:rPr lang="en-US" altLang="ko-KR" dirty="0" smtClean="0"/>
              <a:t>LABS All rights reserved.</a:t>
            </a:r>
            <a:endParaRPr lang="ko-KR" altLang="en-US" dirty="0"/>
          </a:p>
        </p:txBody>
      </p:sp>
      <p:sp>
        <p:nvSpPr>
          <p:cNvPr id="14" name="텍스트 개체 틀 4"/>
          <p:cNvSpPr>
            <a:spLocks noGrp="1"/>
          </p:cNvSpPr>
          <p:nvPr>
            <p:ph type="body" sz="quarter" idx="15"/>
          </p:nvPr>
        </p:nvSpPr>
        <p:spPr>
          <a:xfrm>
            <a:off x="304801" y="487420"/>
            <a:ext cx="11463216" cy="389698"/>
          </a:xfrm>
        </p:spPr>
        <p:txBody>
          <a:bodyPr/>
          <a:lstStyle/>
          <a:p>
            <a:r>
              <a:rPr lang="en-US" altLang="ko-KR" dirty="0" smtClean="0"/>
              <a:t>Kubernetes Architecture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10968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텍스트 개체 틀 40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 smtClean="0"/>
              <a:t>PART 03.</a:t>
            </a:r>
            <a:r>
              <a:rPr lang="ko-KR" altLang="en-US" dirty="0" smtClean="0"/>
              <a:t> </a:t>
            </a:r>
            <a:r>
              <a:rPr lang="en-US" altLang="ko-KR" dirty="0" smtClean="0"/>
              <a:t>Deploy on K8S</a:t>
            </a:r>
            <a:endParaRPr lang="ko-KR" altLang="en-US" dirty="0"/>
          </a:p>
        </p:txBody>
      </p:sp>
      <p:sp>
        <p:nvSpPr>
          <p:cNvPr id="20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</a:t>
            </a:r>
            <a:r>
              <a:rPr lang="en-US" altLang="ko-KR" dirty="0"/>
              <a:t>DIGITAL </a:t>
            </a:r>
            <a:r>
              <a:rPr lang="en-US" altLang="ko-KR" dirty="0" smtClean="0"/>
              <a:t>LABS All rights reserved.</a:t>
            </a:r>
            <a:endParaRPr lang="ko-KR" altLang="en-US" dirty="0"/>
          </a:p>
        </p:txBody>
      </p:sp>
      <p:grpSp>
        <p:nvGrpSpPr>
          <p:cNvPr id="6" name="그룹 5"/>
          <p:cNvGrpSpPr/>
          <p:nvPr/>
        </p:nvGrpSpPr>
        <p:grpSpPr>
          <a:xfrm>
            <a:off x="553516" y="2319509"/>
            <a:ext cx="11084968" cy="2218983"/>
            <a:chOff x="460954" y="2634806"/>
            <a:chExt cx="11084968" cy="2218983"/>
          </a:xfrm>
        </p:grpSpPr>
        <p:grpSp>
          <p:nvGrpSpPr>
            <p:cNvPr id="2" name="그룹 1"/>
            <p:cNvGrpSpPr/>
            <p:nvPr/>
          </p:nvGrpSpPr>
          <p:grpSpPr>
            <a:xfrm>
              <a:off x="460954" y="2634806"/>
              <a:ext cx="3431349" cy="2218982"/>
              <a:chOff x="429056" y="2638692"/>
              <a:chExt cx="3431349" cy="2218982"/>
            </a:xfrm>
          </p:grpSpPr>
          <p:sp>
            <p:nvSpPr>
              <p:cNvPr id="16" name="Freeform 5"/>
              <p:cNvSpPr>
                <a:spLocks/>
              </p:cNvSpPr>
              <p:nvPr/>
            </p:nvSpPr>
            <p:spPr bwMode="auto">
              <a:xfrm rot="10800000">
                <a:off x="1335269" y="2638692"/>
                <a:ext cx="2525136" cy="2218982"/>
              </a:xfrm>
              <a:custGeom>
                <a:avLst/>
                <a:gdLst>
                  <a:gd name="T0" fmla="*/ 295 w 391"/>
                  <a:gd name="T1" fmla="*/ 291 h 344"/>
                  <a:gd name="T2" fmla="*/ 169 w 391"/>
                  <a:gd name="T3" fmla="*/ 343 h 344"/>
                  <a:gd name="T4" fmla="*/ 0 w 391"/>
                  <a:gd name="T5" fmla="*/ 181 h 344"/>
                  <a:gd name="T6" fmla="*/ 1 w 391"/>
                  <a:gd name="T7" fmla="*/ 159 h 344"/>
                  <a:gd name="T8" fmla="*/ 175 w 391"/>
                  <a:gd name="T9" fmla="*/ 1 h 344"/>
                  <a:gd name="T10" fmla="*/ 299 w 391"/>
                  <a:gd name="T11" fmla="*/ 57 h 344"/>
                  <a:gd name="T12" fmla="*/ 373 w 391"/>
                  <a:gd name="T13" fmla="*/ 150 h 344"/>
                  <a:gd name="T14" fmla="*/ 382 w 391"/>
                  <a:gd name="T15" fmla="*/ 162 h 344"/>
                  <a:gd name="T16" fmla="*/ 382 w 391"/>
                  <a:gd name="T17" fmla="*/ 189 h 344"/>
                  <a:gd name="T18" fmla="*/ 372 w 391"/>
                  <a:gd name="T19" fmla="*/ 201 h 344"/>
                  <a:gd name="T20" fmla="*/ 295 w 391"/>
                  <a:gd name="T21" fmla="*/ 291 h 3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91" h="344">
                    <a:moveTo>
                      <a:pt x="295" y="291"/>
                    </a:moveTo>
                    <a:cubicBezTo>
                      <a:pt x="264" y="323"/>
                      <a:pt x="219" y="344"/>
                      <a:pt x="169" y="343"/>
                    </a:cubicBezTo>
                    <a:cubicBezTo>
                      <a:pt x="79" y="341"/>
                      <a:pt x="5" y="270"/>
                      <a:pt x="0" y="181"/>
                    </a:cubicBezTo>
                    <a:cubicBezTo>
                      <a:pt x="0" y="174"/>
                      <a:pt x="0" y="167"/>
                      <a:pt x="1" y="159"/>
                    </a:cubicBezTo>
                    <a:cubicBezTo>
                      <a:pt x="8" y="70"/>
                      <a:pt x="83" y="0"/>
                      <a:pt x="175" y="1"/>
                    </a:cubicBezTo>
                    <a:cubicBezTo>
                      <a:pt x="224" y="2"/>
                      <a:pt x="268" y="23"/>
                      <a:pt x="299" y="57"/>
                    </a:cubicBezTo>
                    <a:cubicBezTo>
                      <a:pt x="325" y="86"/>
                      <a:pt x="350" y="119"/>
                      <a:pt x="373" y="150"/>
                    </a:cubicBezTo>
                    <a:cubicBezTo>
                      <a:pt x="376" y="154"/>
                      <a:pt x="379" y="158"/>
                      <a:pt x="382" y="162"/>
                    </a:cubicBezTo>
                    <a:cubicBezTo>
                      <a:pt x="391" y="174"/>
                      <a:pt x="391" y="177"/>
                      <a:pt x="382" y="189"/>
                    </a:cubicBezTo>
                    <a:cubicBezTo>
                      <a:pt x="378" y="193"/>
                      <a:pt x="375" y="197"/>
                      <a:pt x="372" y="201"/>
                    </a:cubicBezTo>
                    <a:cubicBezTo>
                      <a:pt x="348" y="231"/>
                      <a:pt x="322" y="263"/>
                      <a:pt x="295" y="291"/>
                    </a:cubicBezTo>
                    <a:close/>
                  </a:path>
                </a:pathLst>
              </a:custGeom>
              <a:solidFill>
                <a:srgbClr val="F2C9D4"/>
              </a:solidFill>
              <a:ln>
                <a:solidFill>
                  <a:schemeClr val="bg1">
                    <a:lumMod val="9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1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9" name="Freeform 765"/>
              <p:cNvSpPr>
                <a:spLocks noEditPoints="1"/>
              </p:cNvSpPr>
              <p:nvPr/>
            </p:nvSpPr>
            <p:spPr bwMode="auto">
              <a:xfrm rot="1800000">
                <a:off x="479855" y="3266258"/>
                <a:ext cx="833896" cy="963851"/>
              </a:xfrm>
              <a:custGeom>
                <a:avLst/>
                <a:gdLst>
                  <a:gd name="T0" fmla="*/ 120 w 240"/>
                  <a:gd name="T1" fmla="*/ 20 h 279"/>
                  <a:gd name="T2" fmla="*/ 121 w 240"/>
                  <a:gd name="T3" fmla="*/ 20 h 279"/>
                  <a:gd name="T4" fmla="*/ 218 w 240"/>
                  <a:gd name="T5" fmla="*/ 79 h 279"/>
                  <a:gd name="T6" fmla="*/ 220 w 240"/>
                  <a:gd name="T7" fmla="*/ 81 h 279"/>
                  <a:gd name="T8" fmla="*/ 220 w 240"/>
                  <a:gd name="T9" fmla="*/ 198 h 279"/>
                  <a:gd name="T10" fmla="*/ 219 w 240"/>
                  <a:gd name="T11" fmla="*/ 200 h 279"/>
                  <a:gd name="T12" fmla="*/ 121 w 240"/>
                  <a:gd name="T13" fmla="*/ 259 h 279"/>
                  <a:gd name="T14" fmla="*/ 120 w 240"/>
                  <a:gd name="T15" fmla="*/ 259 h 279"/>
                  <a:gd name="T16" fmla="*/ 120 w 240"/>
                  <a:gd name="T17" fmla="*/ 259 h 279"/>
                  <a:gd name="T18" fmla="*/ 118 w 240"/>
                  <a:gd name="T19" fmla="*/ 258 h 279"/>
                  <a:gd name="T20" fmla="*/ 21 w 240"/>
                  <a:gd name="T21" fmla="*/ 200 h 279"/>
                  <a:gd name="T22" fmla="*/ 20 w 240"/>
                  <a:gd name="T23" fmla="*/ 198 h 279"/>
                  <a:gd name="T24" fmla="*/ 20 w 240"/>
                  <a:gd name="T25" fmla="*/ 81 h 279"/>
                  <a:gd name="T26" fmla="*/ 21 w 240"/>
                  <a:gd name="T27" fmla="*/ 79 h 279"/>
                  <a:gd name="T28" fmla="*/ 119 w 240"/>
                  <a:gd name="T29" fmla="*/ 20 h 279"/>
                  <a:gd name="T30" fmla="*/ 120 w 240"/>
                  <a:gd name="T31" fmla="*/ 20 h 279"/>
                  <a:gd name="T32" fmla="*/ 120 w 240"/>
                  <a:gd name="T33" fmla="*/ 0 h 279"/>
                  <a:gd name="T34" fmla="*/ 108 w 240"/>
                  <a:gd name="T35" fmla="*/ 3 h 279"/>
                  <a:gd name="T36" fmla="*/ 11 w 240"/>
                  <a:gd name="T37" fmla="*/ 62 h 279"/>
                  <a:gd name="T38" fmla="*/ 0 w 240"/>
                  <a:gd name="T39" fmla="*/ 81 h 279"/>
                  <a:gd name="T40" fmla="*/ 0 w 240"/>
                  <a:gd name="T41" fmla="*/ 198 h 279"/>
                  <a:gd name="T42" fmla="*/ 11 w 240"/>
                  <a:gd name="T43" fmla="*/ 217 h 279"/>
                  <a:gd name="T44" fmla="*/ 108 w 240"/>
                  <a:gd name="T45" fmla="*/ 276 h 279"/>
                  <a:gd name="T46" fmla="*/ 120 w 240"/>
                  <a:gd name="T47" fmla="*/ 279 h 279"/>
                  <a:gd name="T48" fmla="*/ 131 w 240"/>
                  <a:gd name="T49" fmla="*/ 276 h 279"/>
                  <a:gd name="T50" fmla="*/ 229 w 240"/>
                  <a:gd name="T51" fmla="*/ 217 h 279"/>
                  <a:gd name="T52" fmla="*/ 240 w 240"/>
                  <a:gd name="T53" fmla="*/ 198 h 279"/>
                  <a:gd name="T54" fmla="*/ 240 w 240"/>
                  <a:gd name="T55" fmla="*/ 81 h 279"/>
                  <a:gd name="T56" fmla="*/ 229 w 240"/>
                  <a:gd name="T57" fmla="*/ 62 h 279"/>
                  <a:gd name="T58" fmla="*/ 131 w 240"/>
                  <a:gd name="T59" fmla="*/ 3 h 279"/>
                  <a:gd name="T60" fmla="*/ 120 w 240"/>
                  <a:gd name="T61" fmla="*/ 0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40" h="279">
                    <a:moveTo>
                      <a:pt x="120" y="20"/>
                    </a:moveTo>
                    <a:cubicBezTo>
                      <a:pt x="120" y="20"/>
                      <a:pt x="121" y="20"/>
                      <a:pt x="121" y="20"/>
                    </a:cubicBezTo>
                    <a:cubicBezTo>
                      <a:pt x="218" y="79"/>
                      <a:pt x="218" y="79"/>
                      <a:pt x="218" y="79"/>
                    </a:cubicBezTo>
                    <a:cubicBezTo>
                      <a:pt x="219" y="79"/>
                      <a:pt x="220" y="80"/>
                      <a:pt x="220" y="81"/>
                    </a:cubicBezTo>
                    <a:cubicBezTo>
                      <a:pt x="220" y="198"/>
                      <a:pt x="220" y="198"/>
                      <a:pt x="220" y="198"/>
                    </a:cubicBezTo>
                    <a:cubicBezTo>
                      <a:pt x="220" y="199"/>
                      <a:pt x="219" y="200"/>
                      <a:pt x="219" y="200"/>
                    </a:cubicBezTo>
                    <a:cubicBezTo>
                      <a:pt x="121" y="259"/>
                      <a:pt x="121" y="259"/>
                      <a:pt x="121" y="259"/>
                    </a:cubicBezTo>
                    <a:cubicBezTo>
                      <a:pt x="120" y="259"/>
                      <a:pt x="120" y="259"/>
                      <a:pt x="120" y="259"/>
                    </a:cubicBezTo>
                    <a:cubicBezTo>
                      <a:pt x="120" y="259"/>
                      <a:pt x="120" y="259"/>
                      <a:pt x="120" y="259"/>
                    </a:cubicBezTo>
                    <a:cubicBezTo>
                      <a:pt x="120" y="259"/>
                      <a:pt x="119" y="259"/>
                      <a:pt x="118" y="258"/>
                    </a:cubicBezTo>
                    <a:cubicBezTo>
                      <a:pt x="21" y="200"/>
                      <a:pt x="21" y="200"/>
                      <a:pt x="21" y="200"/>
                    </a:cubicBezTo>
                    <a:cubicBezTo>
                      <a:pt x="20" y="200"/>
                      <a:pt x="20" y="199"/>
                      <a:pt x="20" y="198"/>
                    </a:cubicBezTo>
                    <a:cubicBezTo>
                      <a:pt x="20" y="81"/>
                      <a:pt x="20" y="81"/>
                      <a:pt x="20" y="81"/>
                    </a:cubicBezTo>
                    <a:cubicBezTo>
                      <a:pt x="20" y="80"/>
                      <a:pt x="20" y="79"/>
                      <a:pt x="21" y="79"/>
                    </a:cubicBezTo>
                    <a:cubicBezTo>
                      <a:pt x="119" y="20"/>
                      <a:pt x="119" y="20"/>
                      <a:pt x="119" y="20"/>
                    </a:cubicBezTo>
                    <a:cubicBezTo>
                      <a:pt x="119" y="20"/>
                      <a:pt x="119" y="20"/>
                      <a:pt x="120" y="20"/>
                    </a:cubicBezTo>
                    <a:moveTo>
                      <a:pt x="120" y="0"/>
                    </a:moveTo>
                    <a:cubicBezTo>
                      <a:pt x="116" y="0"/>
                      <a:pt x="112" y="1"/>
                      <a:pt x="108" y="3"/>
                    </a:cubicBezTo>
                    <a:cubicBezTo>
                      <a:pt x="11" y="62"/>
                      <a:pt x="11" y="62"/>
                      <a:pt x="11" y="62"/>
                    </a:cubicBezTo>
                    <a:cubicBezTo>
                      <a:pt x="4" y="66"/>
                      <a:pt x="0" y="73"/>
                      <a:pt x="0" y="81"/>
                    </a:cubicBezTo>
                    <a:cubicBezTo>
                      <a:pt x="0" y="198"/>
                      <a:pt x="0" y="198"/>
                      <a:pt x="0" y="198"/>
                    </a:cubicBezTo>
                    <a:cubicBezTo>
                      <a:pt x="0" y="206"/>
                      <a:pt x="4" y="213"/>
                      <a:pt x="11" y="217"/>
                    </a:cubicBezTo>
                    <a:cubicBezTo>
                      <a:pt x="108" y="276"/>
                      <a:pt x="108" y="276"/>
                      <a:pt x="108" y="276"/>
                    </a:cubicBezTo>
                    <a:cubicBezTo>
                      <a:pt x="113" y="278"/>
                      <a:pt x="117" y="279"/>
                      <a:pt x="120" y="279"/>
                    </a:cubicBezTo>
                    <a:cubicBezTo>
                      <a:pt x="125" y="279"/>
                      <a:pt x="129" y="277"/>
                      <a:pt x="131" y="276"/>
                    </a:cubicBezTo>
                    <a:cubicBezTo>
                      <a:pt x="229" y="217"/>
                      <a:pt x="229" y="217"/>
                      <a:pt x="229" y="217"/>
                    </a:cubicBezTo>
                    <a:cubicBezTo>
                      <a:pt x="236" y="213"/>
                      <a:pt x="240" y="206"/>
                      <a:pt x="240" y="198"/>
                    </a:cubicBezTo>
                    <a:cubicBezTo>
                      <a:pt x="240" y="81"/>
                      <a:pt x="240" y="81"/>
                      <a:pt x="240" y="81"/>
                    </a:cubicBezTo>
                    <a:cubicBezTo>
                      <a:pt x="240" y="73"/>
                      <a:pt x="236" y="66"/>
                      <a:pt x="229" y="62"/>
                    </a:cubicBezTo>
                    <a:cubicBezTo>
                      <a:pt x="131" y="3"/>
                      <a:pt x="131" y="3"/>
                      <a:pt x="131" y="3"/>
                    </a:cubicBezTo>
                    <a:cubicBezTo>
                      <a:pt x="128" y="1"/>
                      <a:pt x="124" y="0"/>
                      <a:pt x="120" y="0"/>
                    </a:cubicBezTo>
                    <a:close/>
                  </a:path>
                </a:pathLst>
              </a:custGeom>
              <a:solidFill>
                <a:srgbClr val="D04D6F">
                  <a:alpha val="20000"/>
                </a:srgbClr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ko-KR" altLang="en-US" sz="1600" dirty="0"/>
              </a:p>
            </p:txBody>
          </p:sp>
          <p:sp>
            <p:nvSpPr>
              <p:cNvPr id="80" name="TextBox 79"/>
              <p:cNvSpPr txBox="1"/>
              <p:nvPr/>
            </p:nvSpPr>
            <p:spPr>
              <a:xfrm>
                <a:off x="429056" y="3548128"/>
                <a:ext cx="93549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000" dirty="0" smtClean="0">
                    <a:latin typeface="Noto Sans CJK KR Black" pitchFamily="34" charset="-127"/>
                    <a:ea typeface="Noto Sans CJK KR Black" pitchFamily="34" charset="-127"/>
                  </a:rPr>
                  <a:t>01</a:t>
                </a:r>
                <a:endParaRPr lang="ko-KR" altLang="en-US" sz="2000" dirty="0">
                  <a:latin typeface="Noto Sans CJK KR Black" pitchFamily="34" charset="-127"/>
                  <a:ea typeface="Noto Sans CJK KR Black" pitchFamily="34" charset="-127"/>
                </a:endParaRPr>
              </a:p>
            </p:txBody>
          </p:sp>
          <p:sp>
            <p:nvSpPr>
              <p:cNvPr id="83" name="TextBox 82"/>
              <p:cNvSpPr txBox="1"/>
              <p:nvPr/>
            </p:nvSpPr>
            <p:spPr>
              <a:xfrm>
                <a:off x="1732139" y="3534246"/>
                <a:ext cx="1908212" cy="4278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ts val="2800"/>
                  </a:lnSpc>
                </a:pPr>
                <a:r>
                  <a:rPr lang="en-US" altLang="ko-KR" sz="20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Noto Sans CJK KR Bold" pitchFamily="34" charset="-127"/>
                    <a:ea typeface="Noto Sans CJK KR Bold" pitchFamily="34" charset="-127"/>
                  </a:rPr>
                  <a:t>Deploy Pod</a:t>
                </a:r>
                <a:endParaRPr lang="ko-KR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endParaRPr>
              </a:p>
            </p:txBody>
          </p:sp>
        </p:grpSp>
        <p:grpSp>
          <p:nvGrpSpPr>
            <p:cNvPr id="3" name="그룹 2"/>
            <p:cNvGrpSpPr/>
            <p:nvPr/>
          </p:nvGrpSpPr>
          <p:grpSpPr>
            <a:xfrm>
              <a:off x="4261110" y="2634806"/>
              <a:ext cx="3455374" cy="2218982"/>
              <a:chOff x="4241225" y="2638692"/>
              <a:chExt cx="3455374" cy="2218982"/>
            </a:xfrm>
          </p:grpSpPr>
          <p:sp>
            <p:nvSpPr>
              <p:cNvPr id="17" name="Freeform 5"/>
              <p:cNvSpPr>
                <a:spLocks/>
              </p:cNvSpPr>
              <p:nvPr/>
            </p:nvSpPr>
            <p:spPr bwMode="auto">
              <a:xfrm rot="10800000">
                <a:off x="5171463" y="2638692"/>
                <a:ext cx="2525136" cy="2218982"/>
              </a:xfrm>
              <a:custGeom>
                <a:avLst/>
                <a:gdLst>
                  <a:gd name="T0" fmla="*/ 295 w 391"/>
                  <a:gd name="T1" fmla="*/ 291 h 344"/>
                  <a:gd name="T2" fmla="*/ 169 w 391"/>
                  <a:gd name="T3" fmla="*/ 343 h 344"/>
                  <a:gd name="T4" fmla="*/ 0 w 391"/>
                  <a:gd name="T5" fmla="*/ 181 h 344"/>
                  <a:gd name="T6" fmla="*/ 1 w 391"/>
                  <a:gd name="T7" fmla="*/ 159 h 344"/>
                  <a:gd name="T8" fmla="*/ 175 w 391"/>
                  <a:gd name="T9" fmla="*/ 1 h 344"/>
                  <a:gd name="T10" fmla="*/ 299 w 391"/>
                  <a:gd name="T11" fmla="*/ 57 h 344"/>
                  <a:gd name="T12" fmla="*/ 373 w 391"/>
                  <a:gd name="T13" fmla="*/ 150 h 344"/>
                  <a:gd name="T14" fmla="*/ 382 w 391"/>
                  <a:gd name="T15" fmla="*/ 162 h 344"/>
                  <a:gd name="T16" fmla="*/ 382 w 391"/>
                  <a:gd name="T17" fmla="*/ 189 h 344"/>
                  <a:gd name="T18" fmla="*/ 372 w 391"/>
                  <a:gd name="T19" fmla="*/ 201 h 344"/>
                  <a:gd name="T20" fmla="*/ 295 w 391"/>
                  <a:gd name="T21" fmla="*/ 291 h 3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91" h="344">
                    <a:moveTo>
                      <a:pt x="295" y="291"/>
                    </a:moveTo>
                    <a:cubicBezTo>
                      <a:pt x="264" y="323"/>
                      <a:pt x="219" y="344"/>
                      <a:pt x="169" y="343"/>
                    </a:cubicBezTo>
                    <a:cubicBezTo>
                      <a:pt x="79" y="341"/>
                      <a:pt x="5" y="270"/>
                      <a:pt x="0" y="181"/>
                    </a:cubicBezTo>
                    <a:cubicBezTo>
                      <a:pt x="0" y="174"/>
                      <a:pt x="0" y="167"/>
                      <a:pt x="1" y="159"/>
                    </a:cubicBezTo>
                    <a:cubicBezTo>
                      <a:pt x="8" y="70"/>
                      <a:pt x="83" y="0"/>
                      <a:pt x="175" y="1"/>
                    </a:cubicBezTo>
                    <a:cubicBezTo>
                      <a:pt x="224" y="2"/>
                      <a:pt x="268" y="23"/>
                      <a:pt x="299" y="57"/>
                    </a:cubicBezTo>
                    <a:cubicBezTo>
                      <a:pt x="325" y="86"/>
                      <a:pt x="350" y="119"/>
                      <a:pt x="373" y="150"/>
                    </a:cubicBezTo>
                    <a:cubicBezTo>
                      <a:pt x="376" y="154"/>
                      <a:pt x="379" y="158"/>
                      <a:pt x="382" y="162"/>
                    </a:cubicBezTo>
                    <a:cubicBezTo>
                      <a:pt x="391" y="174"/>
                      <a:pt x="391" y="177"/>
                      <a:pt x="382" y="189"/>
                    </a:cubicBezTo>
                    <a:cubicBezTo>
                      <a:pt x="378" y="193"/>
                      <a:pt x="375" y="197"/>
                      <a:pt x="372" y="201"/>
                    </a:cubicBezTo>
                    <a:cubicBezTo>
                      <a:pt x="348" y="231"/>
                      <a:pt x="322" y="263"/>
                      <a:pt x="295" y="29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bg1">
                    <a:lumMod val="9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1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Freeform 765"/>
              <p:cNvSpPr>
                <a:spLocks noEditPoints="1"/>
              </p:cNvSpPr>
              <p:nvPr/>
            </p:nvSpPr>
            <p:spPr bwMode="auto">
              <a:xfrm rot="1800000">
                <a:off x="4292024" y="3266258"/>
                <a:ext cx="833896" cy="963851"/>
              </a:xfrm>
              <a:custGeom>
                <a:avLst/>
                <a:gdLst>
                  <a:gd name="T0" fmla="*/ 120 w 240"/>
                  <a:gd name="T1" fmla="*/ 20 h 279"/>
                  <a:gd name="T2" fmla="*/ 121 w 240"/>
                  <a:gd name="T3" fmla="*/ 20 h 279"/>
                  <a:gd name="T4" fmla="*/ 218 w 240"/>
                  <a:gd name="T5" fmla="*/ 79 h 279"/>
                  <a:gd name="T6" fmla="*/ 220 w 240"/>
                  <a:gd name="T7" fmla="*/ 81 h 279"/>
                  <a:gd name="T8" fmla="*/ 220 w 240"/>
                  <a:gd name="T9" fmla="*/ 198 h 279"/>
                  <a:gd name="T10" fmla="*/ 219 w 240"/>
                  <a:gd name="T11" fmla="*/ 200 h 279"/>
                  <a:gd name="T12" fmla="*/ 121 w 240"/>
                  <a:gd name="T13" fmla="*/ 259 h 279"/>
                  <a:gd name="T14" fmla="*/ 120 w 240"/>
                  <a:gd name="T15" fmla="*/ 259 h 279"/>
                  <a:gd name="T16" fmla="*/ 120 w 240"/>
                  <a:gd name="T17" fmla="*/ 259 h 279"/>
                  <a:gd name="T18" fmla="*/ 118 w 240"/>
                  <a:gd name="T19" fmla="*/ 258 h 279"/>
                  <a:gd name="T20" fmla="*/ 21 w 240"/>
                  <a:gd name="T21" fmla="*/ 200 h 279"/>
                  <a:gd name="T22" fmla="*/ 20 w 240"/>
                  <a:gd name="T23" fmla="*/ 198 h 279"/>
                  <a:gd name="T24" fmla="*/ 20 w 240"/>
                  <a:gd name="T25" fmla="*/ 81 h 279"/>
                  <a:gd name="T26" fmla="*/ 21 w 240"/>
                  <a:gd name="T27" fmla="*/ 79 h 279"/>
                  <a:gd name="T28" fmla="*/ 119 w 240"/>
                  <a:gd name="T29" fmla="*/ 20 h 279"/>
                  <a:gd name="T30" fmla="*/ 120 w 240"/>
                  <a:gd name="T31" fmla="*/ 20 h 279"/>
                  <a:gd name="T32" fmla="*/ 120 w 240"/>
                  <a:gd name="T33" fmla="*/ 0 h 279"/>
                  <a:gd name="T34" fmla="*/ 108 w 240"/>
                  <a:gd name="T35" fmla="*/ 3 h 279"/>
                  <a:gd name="T36" fmla="*/ 11 w 240"/>
                  <a:gd name="T37" fmla="*/ 62 h 279"/>
                  <a:gd name="T38" fmla="*/ 0 w 240"/>
                  <a:gd name="T39" fmla="*/ 81 h 279"/>
                  <a:gd name="T40" fmla="*/ 0 w 240"/>
                  <a:gd name="T41" fmla="*/ 198 h 279"/>
                  <a:gd name="T42" fmla="*/ 11 w 240"/>
                  <a:gd name="T43" fmla="*/ 217 h 279"/>
                  <a:gd name="T44" fmla="*/ 108 w 240"/>
                  <a:gd name="T45" fmla="*/ 276 h 279"/>
                  <a:gd name="T46" fmla="*/ 120 w 240"/>
                  <a:gd name="T47" fmla="*/ 279 h 279"/>
                  <a:gd name="T48" fmla="*/ 131 w 240"/>
                  <a:gd name="T49" fmla="*/ 276 h 279"/>
                  <a:gd name="T50" fmla="*/ 229 w 240"/>
                  <a:gd name="T51" fmla="*/ 217 h 279"/>
                  <a:gd name="T52" fmla="*/ 240 w 240"/>
                  <a:gd name="T53" fmla="*/ 198 h 279"/>
                  <a:gd name="T54" fmla="*/ 240 w 240"/>
                  <a:gd name="T55" fmla="*/ 81 h 279"/>
                  <a:gd name="T56" fmla="*/ 229 w 240"/>
                  <a:gd name="T57" fmla="*/ 62 h 279"/>
                  <a:gd name="T58" fmla="*/ 131 w 240"/>
                  <a:gd name="T59" fmla="*/ 3 h 279"/>
                  <a:gd name="T60" fmla="*/ 120 w 240"/>
                  <a:gd name="T61" fmla="*/ 0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40" h="279">
                    <a:moveTo>
                      <a:pt x="120" y="20"/>
                    </a:moveTo>
                    <a:cubicBezTo>
                      <a:pt x="120" y="20"/>
                      <a:pt x="121" y="20"/>
                      <a:pt x="121" y="20"/>
                    </a:cubicBezTo>
                    <a:cubicBezTo>
                      <a:pt x="218" y="79"/>
                      <a:pt x="218" y="79"/>
                      <a:pt x="218" y="79"/>
                    </a:cubicBezTo>
                    <a:cubicBezTo>
                      <a:pt x="219" y="79"/>
                      <a:pt x="220" y="80"/>
                      <a:pt x="220" y="81"/>
                    </a:cubicBezTo>
                    <a:cubicBezTo>
                      <a:pt x="220" y="198"/>
                      <a:pt x="220" y="198"/>
                      <a:pt x="220" y="198"/>
                    </a:cubicBezTo>
                    <a:cubicBezTo>
                      <a:pt x="220" y="199"/>
                      <a:pt x="219" y="200"/>
                      <a:pt x="219" y="200"/>
                    </a:cubicBezTo>
                    <a:cubicBezTo>
                      <a:pt x="121" y="259"/>
                      <a:pt x="121" y="259"/>
                      <a:pt x="121" y="259"/>
                    </a:cubicBezTo>
                    <a:cubicBezTo>
                      <a:pt x="120" y="259"/>
                      <a:pt x="120" y="259"/>
                      <a:pt x="120" y="259"/>
                    </a:cubicBezTo>
                    <a:cubicBezTo>
                      <a:pt x="120" y="259"/>
                      <a:pt x="120" y="259"/>
                      <a:pt x="120" y="259"/>
                    </a:cubicBezTo>
                    <a:cubicBezTo>
                      <a:pt x="120" y="259"/>
                      <a:pt x="119" y="259"/>
                      <a:pt x="118" y="258"/>
                    </a:cubicBezTo>
                    <a:cubicBezTo>
                      <a:pt x="21" y="200"/>
                      <a:pt x="21" y="200"/>
                      <a:pt x="21" y="200"/>
                    </a:cubicBezTo>
                    <a:cubicBezTo>
                      <a:pt x="20" y="200"/>
                      <a:pt x="20" y="199"/>
                      <a:pt x="20" y="198"/>
                    </a:cubicBezTo>
                    <a:cubicBezTo>
                      <a:pt x="20" y="81"/>
                      <a:pt x="20" y="81"/>
                      <a:pt x="20" y="81"/>
                    </a:cubicBezTo>
                    <a:cubicBezTo>
                      <a:pt x="20" y="80"/>
                      <a:pt x="20" y="79"/>
                      <a:pt x="21" y="79"/>
                    </a:cubicBezTo>
                    <a:cubicBezTo>
                      <a:pt x="119" y="20"/>
                      <a:pt x="119" y="20"/>
                      <a:pt x="119" y="20"/>
                    </a:cubicBezTo>
                    <a:cubicBezTo>
                      <a:pt x="119" y="20"/>
                      <a:pt x="119" y="20"/>
                      <a:pt x="120" y="20"/>
                    </a:cubicBezTo>
                    <a:moveTo>
                      <a:pt x="120" y="0"/>
                    </a:moveTo>
                    <a:cubicBezTo>
                      <a:pt x="116" y="0"/>
                      <a:pt x="112" y="1"/>
                      <a:pt x="108" y="3"/>
                    </a:cubicBezTo>
                    <a:cubicBezTo>
                      <a:pt x="11" y="62"/>
                      <a:pt x="11" y="62"/>
                      <a:pt x="11" y="62"/>
                    </a:cubicBezTo>
                    <a:cubicBezTo>
                      <a:pt x="4" y="66"/>
                      <a:pt x="0" y="73"/>
                      <a:pt x="0" y="81"/>
                    </a:cubicBezTo>
                    <a:cubicBezTo>
                      <a:pt x="0" y="198"/>
                      <a:pt x="0" y="198"/>
                      <a:pt x="0" y="198"/>
                    </a:cubicBezTo>
                    <a:cubicBezTo>
                      <a:pt x="0" y="206"/>
                      <a:pt x="4" y="213"/>
                      <a:pt x="11" y="217"/>
                    </a:cubicBezTo>
                    <a:cubicBezTo>
                      <a:pt x="108" y="276"/>
                      <a:pt x="108" y="276"/>
                      <a:pt x="108" y="276"/>
                    </a:cubicBezTo>
                    <a:cubicBezTo>
                      <a:pt x="113" y="278"/>
                      <a:pt x="117" y="279"/>
                      <a:pt x="120" y="279"/>
                    </a:cubicBezTo>
                    <a:cubicBezTo>
                      <a:pt x="125" y="279"/>
                      <a:pt x="129" y="277"/>
                      <a:pt x="131" y="276"/>
                    </a:cubicBezTo>
                    <a:cubicBezTo>
                      <a:pt x="229" y="217"/>
                      <a:pt x="229" y="217"/>
                      <a:pt x="229" y="217"/>
                    </a:cubicBezTo>
                    <a:cubicBezTo>
                      <a:pt x="236" y="213"/>
                      <a:pt x="240" y="206"/>
                      <a:pt x="240" y="198"/>
                    </a:cubicBezTo>
                    <a:cubicBezTo>
                      <a:pt x="240" y="81"/>
                      <a:pt x="240" y="81"/>
                      <a:pt x="240" y="81"/>
                    </a:cubicBezTo>
                    <a:cubicBezTo>
                      <a:pt x="240" y="73"/>
                      <a:pt x="236" y="66"/>
                      <a:pt x="229" y="62"/>
                    </a:cubicBezTo>
                    <a:cubicBezTo>
                      <a:pt x="131" y="3"/>
                      <a:pt x="131" y="3"/>
                      <a:pt x="131" y="3"/>
                    </a:cubicBezTo>
                    <a:cubicBezTo>
                      <a:pt x="128" y="1"/>
                      <a:pt x="124" y="0"/>
                      <a:pt x="120" y="0"/>
                    </a:cubicBezTo>
                    <a:close/>
                  </a:path>
                </a:pathLst>
              </a:custGeom>
              <a:solidFill>
                <a:srgbClr val="D04D6F">
                  <a:alpha val="20000"/>
                </a:srgbClr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ko-KR" altLang="en-US" sz="1600" dirty="0"/>
              </a:p>
            </p:txBody>
          </p:sp>
          <p:sp>
            <p:nvSpPr>
              <p:cNvPr id="11" name="TextBox 79"/>
              <p:cNvSpPr txBox="1"/>
              <p:nvPr/>
            </p:nvSpPr>
            <p:spPr>
              <a:xfrm>
                <a:off x="4241225" y="3548128"/>
                <a:ext cx="93549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000" dirty="0" smtClean="0">
                    <a:latin typeface="Noto Sans CJK KR Black" pitchFamily="34" charset="-127"/>
                    <a:ea typeface="Noto Sans CJK KR Black" pitchFamily="34" charset="-127"/>
                  </a:rPr>
                  <a:t>02</a:t>
                </a:r>
                <a:endParaRPr lang="ko-KR" altLang="en-US" sz="2000" dirty="0">
                  <a:latin typeface="Noto Sans CJK KR Black" pitchFamily="34" charset="-127"/>
                  <a:ea typeface="Noto Sans CJK KR Black" pitchFamily="34" charset="-127"/>
                </a:endParaRPr>
              </a:p>
            </p:txBody>
          </p:sp>
          <p:sp>
            <p:nvSpPr>
              <p:cNvPr id="12" name="TextBox 82"/>
              <p:cNvSpPr txBox="1"/>
              <p:nvPr/>
            </p:nvSpPr>
            <p:spPr>
              <a:xfrm>
                <a:off x="5544308" y="3354710"/>
                <a:ext cx="1908212" cy="7869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ts val="2800"/>
                  </a:lnSpc>
                </a:pPr>
                <a:r>
                  <a:rPr lang="en-US" altLang="ko-KR" sz="20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Noto Sans CJK KR Bold" pitchFamily="34" charset="-127"/>
                    <a:ea typeface="Noto Sans CJK KR Bold" pitchFamily="34" charset="-127"/>
                  </a:rPr>
                  <a:t>Rolling Update</a:t>
                </a:r>
              </a:p>
            </p:txBody>
          </p:sp>
        </p:grpSp>
        <p:grpSp>
          <p:nvGrpSpPr>
            <p:cNvPr id="5" name="그룹 4"/>
            <p:cNvGrpSpPr/>
            <p:nvPr/>
          </p:nvGrpSpPr>
          <p:grpSpPr>
            <a:xfrm>
              <a:off x="8085292" y="2634807"/>
              <a:ext cx="3460630" cy="2218982"/>
              <a:chOff x="8053394" y="2638693"/>
              <a:chExt cx="3460630" cy="2218982"/>
            </a:xfrm>
          </p:grpSpPr>
          <p:sp>
            <p:nvSpPr>
              <p:cNvPr id="9" name="Freeform 5"/>
              <p:cNvSpPr>
                <a:spLocks/>
              </p:cNvSpPr>
              <p:nvPr/>
            </p:nvSpPr>
            <p:spPr bwMode="auto">
              <a:xfrm rot="10800000">
                <a:off x="8988888" y="2638693"/>
                <a:ext cx="2525136" cy="2218982"/>
              </a:xfrm>
              <a:custGeom>
                <a:avLst/>
                <a:gdLst>
                  <a:gd name="T0" fmla="*/ 295 w 391"/>
                  <a:gd name="T1" fmla="*/ 291 h 344"/>
                  <a:gd name="T2" fmla="*/ 169 w 391"/>
                  <a:gd name="T3" fmla="*/ 343 h 344"/>
                  <a:gd name="T4" fmla="*/ 0 w 391"/>
                  <a:gd name="T5" fmla="*/ 181 h 344"/>
                  <a:gd name="T6" fmla="*/ 1 w 391"/>
                  <a:gd name="T7" fmla="*/ 159 h 344"/>
                  <a:gd name="T8" fmla="*/ 175 w 391"/>
                  <a:gd name="T9" fmla="*/ 1 h 344"/>
                  <a:gd name="T10" fmla="*/ 299 w 391"/>
                  <a:gd name="T11" fmla="*/ 57 h 344"/>
                  <a:gd name="T12" fmla="*/ 373 w 391"/>
                  <a:gd name="T13" fmla="*/ 150 h 344"/>
                  <a:gd name="T14" fmla="*/ 382 w 391"/>
                  <a:gd name="T15" fmla="*/ 162 h 344"/>
                  <a:gd name="T16" fmla="*/ 382 w 391"/>
                  <a:gd name="T17" fmla="*/ 189 h 344"/>
                  <a:gd name="T18" fmla="*/ 372 w 391"/>
                  <a:gd name="T19" fmla="*/ 201 h 344"/>
                  <a:gd name="T20" fmla="*/ 295 w 391"/>
                  <a:gd name="T21" fmla="*/ 291 h 3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91" h="344">
                    <a:moveTo>
                      <a:pt x="295" y="291"/>
                    </a:moveTo>
                    <a:cubicBezTo>
                      <a:pt x="264" y="323"/>
                      <a:pt x="219" y="344"/>
                      <a:pt x="169" y="343"/>
                    </a:cubicBezTo>
                    <a:cubicBezTo>
                      <a:pt x="79" y="341"/>
                      <a:pt x="5" y="270"/>
                      <a:pt x="0" y="181"/>
                    </a:cubicBezTo>
                    <a:cubicBezTo>
                      <a:pt x="0" y="174"/>
                      <a:pt x="0" y="167"/>
                      <a:pt x="1" y="159"/>
                    </a:cubicBezTo>
                    <a:cubicBezTo>
                      <a:pt x="8" y="70"/>
                      <a:pt x="83" y="0"/>
                      <a:pt x="175" y="1"/>
                    </a:cubicBezTo>
                    <a:cubicBezTo>
                      <a:pt x="224" y="2"/>
                      <a:pt x="268" y="23"/>
                      <a:pt x="299" y="57"/>
                    </a:cubicBezTo>
                    <a:cubicBezTo>
                      <a:pt x="325" y="86"/>
                      <a:pt x="350" y="119"/>
                      <a:pt x="373" y="150"/>
                    </a:cubicBezTo>
                    <a:cubicBezTo>
                      <a:pt x="376" y="154"/>
                      <a:pt x="379" y="158"/>
                      <a:pt x="382" y="162"/>
                    </a:cubicBezTo>
                    <a:cubicBezTo>
                      <a:pt x="391" y="174"/>
                      <a:pt x="391" y="177"/>
                      <a:pt x="382" y="189"/>
                    </a:cubicBezTo>
                    <a:cubicBezTo>
                      <a:pt x="378" y="193"/>
                      <a:pt x="375" y="197"/>
                      <a:pt x="372" y="201"/>
                    </a:cubicBezTo>
                    <a:cubicBezTo>
                      <a:pt x="348" y="231"/>
                      <a:pt x="322" y="263"/>
                      <a:pt x="295" y="29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bg1">
                    <a:lumMod val="9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1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8" name="Freeform 765"/>
              <p:cNvSpPr>
                <a:spLocks noEditPoints="1"/>
              </p:cNvSpPr>
              <p:nvPr/>
            </p:nvSpPr>
            <p:spPr bwMode="auto">
              <a:xfrm rot="1800000">
                <a:off x="8104193" y="3266258"/>
                <a:ext cx="833896" cy="963851"/>
              </a:xfrm>
              <a:custGeom>
                <a:avLst/>
                <a:gdLst>
                  <a:gd name="T0" fmla="*/ 120 w 240"/>
                  <a:gd name="T1" fmla="*/ 20 h 279"/>
                  <a:gd name="T2" fmla="*/ 121 w 240"/>
                  <a:gd name="T3" fmla="*/ 20 h 279"/>
                  <a:gd name="T4" fmla="*/ 218 w 240"/>
                  <a:gd name="T5" fmla="*/ 79 h 279"/>
                  <a:gd name="T6" fmla="*/ 220 w 240"/>
                  <a:gd name="T7" fmla="*/ 81 h 279"/>
                  <a:gd name="T8" fmla="*/ 220 w 240"/>
                  <a:gd name="T9" fmla="*/ 198 h 279"/>
                  <a:gd name="T10" fmla="*/ 219 w 240"/>
                  <a:gd name="T11" fmla="*/ 200 h 279"/>
                  <a:gd name="T12" fmla="*/ 121 w 240"/>
                  <a:gd name="T13" fmla="*/ 259 h 279"/>
                  <a:gd name="T14" fmla="*/ 120 w 240"/>
                  <a:gd name="T15" fmla="*/ 259 h 279"/>
                  <a:gd name="T16" fmla="*/ 120 w 240"/>
                  <a:gd name="T17" fmla="*/ 259 h 279"/>
                  <a:gd name="T18" fmla="*/ 118 w 240"/>
                  <a:gd name="T19" fmla="*/ 258 h 279"/>
                  <a:gd name="T20" fmla="*/ 21 w 240"/>
                  <a:gd name="T21" fmla="*/ 200 h 279"/>
                  <a:gd name="T22" fmla="*/ 20 w 240"/>
                  <a:gd name="T23" fmla="*/ 198 h 279"/>
                  <a:gd name="T24" fmla="*/ 20 w 240"/>
                  <a:gd name="T25" fmla="*/ 81 h 279"/>
                  <a:gd name="T26" fmla="*/ 21 w 240"/>
                  <a:gd name="T27" fmla="*/ 79 h 279"/>
                  <a:gd name="T28" fmla="*/ 119 w 240"/>
                  <a:gd name="T29" fmla="*/ 20 h 279"/>
                  <a:gd name="T30" fmla="*/ 120 w 240"/>
                  <a:gd name="T31" fmla="*/ 20 h 279"/>
                  <a:gd name="T32" fmla="*/ 120 w 240"/>
                  <a:gd name="T33" fmla="*/ 0 h 279"/>
                  <a:gd name="T34" fmla="*/ 108 w 240"/>
                  <a:gd name="T35" fmla="*/ 3 h 279"/>
                  <a:gd name="T36" fmla="*/ 11 w 240"/>
                  <a:gd name="T37" fmla="*/ 62 h 279"/>
                  <a:gd name="T38" fmla="*/ 0 w 240"/>
                  <a:gd name="T39" fmla="*/ 81 h 279"/>
                  <a:gd name="T40" fmla="*/ 0 w 240"/>
                  <a:gd name="T41" fmla="*/ 198 h 279"/>
                  <a:gd name="T42" fmla="*/ 11 w 240"/>
                  <a:gd name="T43" fmla="*/ 217 h 279"/>
                  <a:gd name="T44" fmla="*/ 108 w 240"/>
                  <a:gd name="T45" fmla="*/ 276 h 279"/>
                  <a:gd name="T46" fmla="*/ 120 w 240"/>
                  <a:gd name="T47" fmla="*/ 279 h 279"/>
                  <a:gd name="T48" fmla="*/ 131 w 240"/>
                  <a:gd name="T49" fmla="*/ 276 h 279"/>
                  <a:gd name="T50" fmla="*/ 229 w 240"/>
                  <a:gd name="T51" fmla="*/ 217 h 279"/>
                  <a:gd name="T52" fmla="*/ 240 w 240"/>
                  <a:gd name="T53" fmla="*/ 198 h 279"/>
                  <a:gd name="T54" fmla="*/ 240 w 240"/>
                  <a:gd name="T55" fmla="*/ 81 h 279"/>
                  <a:gd name="T56" fmla="*/ 229 w 240"/>
                  <a:gd name="T57" fmla="*/ 62 h 279"/>
                  <a:gd name="T58" fmla="*/ 131 w 240"/>
                  <a:gd name="T59" fmla="*/ 3 h 279"/>
                  <a:gd name="T60" fmla="*/ 120 w 240"/>
                  <a:gd name="T61" fmla="*/ 0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40" h="279">
                    <a:moveTo>
                      <a:pt x="120" y="20"/>
                    </a:moveTo>
                    <a:cubicBezTo>
                      <a:pt x="120" y="20"/>
                      <a:pt x="121" y="20"/>
                      <a:pt x="121" y="20"/>
                    </a:cubicBezTo>
                    <a:cubicBezTo>
                      <a:pt x="218" y="79"/>
                      <a:pt x="218" y="79"/>
                      <a:pt x="218" y="79"/>
                    </a:cubicBezTo>
                    <a:cubicBezTo>
                      <a:pt x="219" y="79"/>
                      <a:pt x="220" y="80"/>
                      <a:pt x="220" y="81"/>
                    </a:cubicBezTo>
                    <a:cubicBezTo>
                      <a:pt x="220" y="198"/>
                      <a:pt x="220" y="198"/>
                      <a:pt x="220" y="198"/>
                    </a:cubicBezTo>
                    <a:cubicBezTo>
                      <a:pt x="220" y="199"/>
                      <a:pt x="219" y="200"/>
                      <a:pt x="219" y="200"/>
                    </a:cubicBezTo>
                    <a:cubicBezTo>
                      <a:pt x="121" y="259"/>
                      <a:pt x="121" y="259"/>
                      <a:pt x="121" y="259"/>
                    </a:cubicBezTo>
                    <a:cubicBezTo>
                      <a:pt x="120" y="259"/>
                      <a:pt x="120" y="259"/>
                      <a:pt x="120" y="259"/>
                    </a:cubicBezTo>
                    <a:cubicBezTo>
                      <a:pt x="120" y="259"/>
                      <a:pt x="120" y="259"/>
                      <a:pt x="120" y="259"/>
                    </a:cubicBezTo>
                    <a:cubicBezTo>
                      <a:pt x="120" y="259"/>
                      <a:pt x="119" y="259"/>
                      <a:pt x="118" y="258"/>
                    </a:cubicBezTo>
                    <a:cubicBezTo>
                      <a:pt x="21" y="200"/>
                      <a:pt x="21" y="200"/>
                      <a:pt x="21" y="200"/>
                    </a:cubicBezTo>
                    <a:cubicBezTo>
                      <a:pt x="20" y="200"/>
                      <a:pt x="20" y="199"/>
                      <a:pt x="20" y="198"/>
                    </a:cubicBezTo>
                    <a:cubicBezTo>
                      <a:pt x="20" y="81"/>
                      <a:pt x="20" y="81"/>
                      <a:pt x="20" y="81"/>
                    </a:cubicBezTo>
                    <a:cubicBezTo>
                      <a:pt x="20" y="80"/>
                      <a:pt x="20" y="79"/>
                      <a:pt x="21" y="79"/>
                    </a:cubicBezTo>
                    <a:cubicBezTo>
                      <a:pt x="119" y="20"/>
                      <a:pt x="119" y="20"/>
                      <a:pt x="119" y="20"/>
                    </a:cubicBezTo>
                    <a:cubicBezTo>
                      <a:pt x="119" y="20"/>
                      <a:pt x="119" y="20"/>
                      <a:pt x="120" y="20"/>
                    </a:cubicBezTo>
                    <a:moveTo>
                      <a:pt x="120" y="0"/>
                    </a:moveTo>
                    <a:cubicBezTo>
                      <a:pt x="116" y="0"/>
                      <a:pt x="112" y="1"/>
                      <a:pt x="108" y="3"/>
                    </a:cubicBezTo>
                    <a:cubicBezTo>
                      <a:pt x="11" y="62"/>
                      <a:pt x="11" y="62"/>
                      <a:pt x="11" y="62"/>
                    </a:cubicBezTo>
                    <a:cubicBezTo>
                      <a:pt x="4" y="66"/>
                      <a:pt x="0" y="73"/>
                      <a:pt x="0" y="81"/>
                    </a:cubicBezTo>
                    <a:cubicBezTo>
                      <a:pt x="0" y="198"/>
                      <a:pt x="0" y="198"/>
                      <a:pt x="0" y="198"/>
                    </a:cubicBezTo>
                    <a:cubicBezTo>
                      <a:pt x="0" y="206"/>
                      <a:pt x="4" y="213"/>
                      <a:pt x="11" y="217"/>
                    </a:cubicBezTo>
                    <a:cubicBezTo>
                      <a:pt x="108" y="276"/>
                      <a:pt x="108" y="276"/>
                      <a:pt x="108" y="276"/>
                    </a:cubicBezTo>
                    <a:cubicBezTo>
                      <a:pt x="113" y="278"/>
                      <a:pt x="117" y="279"/>
                      <a:pt x="120" y="279"/>
                    </a:cubicBezTo>
                    <a:cubicBezTo>
                      <a:pt x="125" y="279"/>
                      <a:pt x="129" y="277"/>
                      <a:pt x="131" y="276"/>
                    </a:cubicBezTo>
                    <a:cubicBezTo>
                      <a:pt x="229" y="217"/>
                      <a:pt x="229" y="217"/>
                      <a:pt x="229" y="217"/>
                    </a:cubicBezTo>
                    <a:cubicBezTo>
                      <a:pt x="236" y="213"/>
                      <a:pt x="240" y="206"/>
                      <a:pt x="240" y="198"/>
                    </a:cubicBezTo>
                    <a:cubicBezTo>
                      <a:pt x="240" y="81"/>
                      <a:pt x="240" y="81"/>
                      <a:pt x="240" y="81"/>
                    </a:cubicBezTo>
                    <a:cubicBezTo>
                      <a:pt x="240" y="73"/>
                      <a:pt x="236" y="66"/>
                      <a:pt x="229" y="62"/>
                    </a:cubicBezTo>
                    <a:cubicBezTo>
                      <a:pt x="131" y="3"/>
                      <a:pt x="131" y="3"/>
                      <a:pt x="131" y="3"/>
                    </a:cubicBezTo>
                    <a:cubicBezTo>
                      <a:pt x="128" y="1"/>
                      <a:pt x="124" y="0"/>
                      <a:pt x="120" y="0"/>
                    </a:cubicBezTo>
                    <a:close/>
                  </a:path>
                </a:pathLst>
              </a:custGeom>
              <a:solidFill>
                <a:srgbClr val="D04D6F">
                  <a:alpha val="20000"/>
                </a:srgbClr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ko-KR" altLang="en-US" sz="1600" dirty="0"/>
              </a:p>
            </p:txBody>
          </p:sp>
          <p:sp>
            <p:nvSpPr>
              <p:cNvPr id="19" name="TextBox 79"/>
              <p:cNvSpPr txBox="1"/>
              <p:nvPr/>
            </p:nvSpPr>
            <p:spPr>
              <a:xfrm>
                <a:off x="8053394" y="3548128"/>
                <a:ext cx="93549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000" dirty="0" smtClean="0">
                    <a:latin typeface="Noto Sans CJK KR Black" pitchFamily="34" charset="-127"/>
                    <a:ea typeface="Noto Sans CJK KR Black" pitchFamily="34" charset="-127"/>
                  </a:rPr>
                  <a:t>03</a:t>
                </a:r>
                <a:endParaRPr lang="ko-KR" altLang="en-US" sz="2000" dirty="0">
                  <a:latin typeface="Noto Sans CJK KR Black" pitchFamily="34" charset="-127"/>
                  <a:ea typeface="Noto Sans CJK KR Black" pitchFamily="34" charset="-127"/>
                </a:endParaRPr>
              </a:p>
            </p:txBody>
          </p:sp>
          <p:sp>
            <p:nvSpPr>
              <p:cNvPr id="21" name="TextBox 82"/>
              <p:cNvSpPr txBox="1"/>
              <p:nvPr/>
            </p:nvSpPr>
            <p:spPr>
              <a:xfrm>
                <a:off x="9356477" y="3342944"/>
                <a:ext cx="1908212" cy="8104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ts val="2800"/>
                  </a:lnSpc>
                </a:pPr>
                <a:r>
                  <a:rPr lang="en-US" altLang="ko-KR" sz="20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Noto Sans CJK KR Bold" pitchFamily="34" charset="-127"/>
                    <a:ea typeface="Noto Sans CJK KR Bold" pitchFamily="34" charset="-127"/>
                  </a:rPr>
                  <a:t>Readiness &amp;</a:t>
                </a:r>
              </a:p>
              <a:p>
                <a:pPr algn="ctr">
                  <a:lnSpc>
                    <a:spcPts val="2800"/>
                  </a:lnSpc>
                </a:pPr>
                <a:r>
                  <a:rPr lang="en-US" altLang="ko-KR" sz="20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Noto Sans CJK KR Bold" pitchFamily="34" charset="-127"/>
                    <a:ea typeface="Noto Sans CJK KR Bold" pitchFamily="34" charset="-127"/>
                  </a:rPr>
                  <a:t>Liveness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24998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 smtClean="0"/>
              <a:t>1. Deploy Pod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3. Deploy on K8S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89246" y="888288"/>
            <a:ext cx="1101350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1</a:t>
            </a:r>
            <a:r>
              <a:rPr lang="en-US" altLang="ko-KR" sz="1400" dirty="0" smtClean="0"/>
              <a:t>. K8S Cluster</a:t>
            </a:r>
            <a:r>
              <a:rPr lang="ko-KR" altLang="en-US" sz="1400" dirty="0" smtClean="0"/>
              <a:t> 환경에 제대로 접속되었는지 확인</a:t>
            </a:r>
            <a:endParaRPr lang="en-US" altLang="ko-KR" sz="1400" dirty="0" smtClean="0"/>
          </a:p>
          <a:p>
            <a:endParaRPr lang="en-US" altLang="ko-KR" sz="1400" dirty="0" smtClean="0"/>
          </a:p>
          <a:p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2</a:t>
            </a:r>
            <a:r>
              <a:rPr lang="en-US" altLang="ko-KR" sz="1400" dirty="0" smtClean="0"/>
              <a:t>.</a:t>
            </a:r>
            <a:r>
              <a:rPr lang="ko-KR" altLang="en-US" sz="1400" dirty="0" smtClean="0"/>
              <a:t> 사용할 </a:t>
            </a:r>
            <a:r>
              <a:rPr lang="en-US" altLang="ko-KR" sz="1400" dirty="0"/>
              <a:t>N</a:t>
            </a:r>
            <a:r>
              <a:rPr lang="en-US" altLang="ko-KR" sz="1400" dirty="0" smtClean="0"/>
              <a:t>amespace </a:t>
            </a:r>
            <a:r>
              <a:rPr lang="ko-KR" altLang="en-US" sz="1400" dirty="0" smtClean="0"/>
              <a:t>제대로 지정되었는지 확인</a:t>
            </a:r>
            <a:endParaRPr lang="en-US" altLang="ko-KR" sz="1400" dirty="0" smtClean="0"/>
          </a:p>
        </p:txBody>
      </p:sp>
      <p:sp>
        <p:nvSpPr>
          <p:cNvPr id="11" name="텍스트 개체 틀 10"/>
          <p:cNvSpPr txBox="1">
            <a:spLocks/>
          </p:cNvSpPr>
          <p:nvPr/>
        </p:nvSpPr>
        <p:spPr>
          <a:xfrm>
            <a:off x="919245" y="2152226"/>
            <a:ext cx="10353512" cy="3669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400" dirty="0" smtClean="0"/>
              <a:t>$ </a:t>
            </a:r>
            <a:r>
              <a:rPr lang="en-US" altLang="ko-KR" sz="1400" dirty="0"/>
              <a:t>kubectl </a:t>
            </a:r>
            <a:r>
              <a:rPr lang="en-US" altLang="ko-KR" sz="1400" dirty="0" err="1"/>
              <a:t>config</a:t>
            </a:r>
            <a:r>
              <a:rPr lang="en-US" altLang="ko-KR" sz="1400" dirty="0"/>
              <a:t> </a:t>
            </a:r>
            <a:r>
              <a:rPr lang="en-US" altLang="ko-KR" sz="1400" dirty="0" smtClean="0"/>
              <a:t>get-contexts</a:t>
            </a:r>
          </a:p>
        </p:txBody>
      </p:sp>
      <p:sp>
        <p:nvSpPr>
          <p:cNvPr id="14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</a:t>
            </a:r>
            <a:r>
              <a:rPr lang="en-US" altLang="ko-KR" dirty="0"/>
              <a:t>DIGITAL </a:t>
            </a:r>
            <a:r>
              <a:rPr lang="en-US" altLang="ko-KR" dirty="0" smtClean="0"/>
              <a:t>LABS All rights reserved.</a:t>
            </a:r>
            <a:endParaRPr lang="ko-KR" altLang="en-US" dirty="0"/>
          </a:p>
        </p:txBody>
      </p:sp>
      <p:sp>
        <p:nvSpPr>
          <p:cNvPr id="13" name="텍스트 개체 틀 10"/>
          <p:cNvSpPr txBox="1">
            <a:spLocks/>
          </p:cNvSpPr>
          <p:nvPr/>
        </p:nvSpPr>
        <p:spPr>
          <a:xfrm>
            <a:off x="919244" y="1243082"/>
            <a:ext cx="10353512" cy="3669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400" dirty="0" smtClean="0"/>
              <a:t>$ </a:t>
            </a:r>
            <a:r>
              <a:rPr lang="en-US" altLang="ko-KR" sz="1400" dirty="0" err="1" smtClean="0"/>
              <a:t>kubectl</a:t>
            </a:r>
            <a:r>
              <a:rPr lang="ko-KR" altLang="en-US" sz="1400" dirty="0"/>
              <a:t> </a:t>
            </a:r>
            <a:r>
              <a:rPr lang="en-US" altLang="ko-KR" sz="1400" dirty="0" smtClean="0"/>
              <a:t>cluster-info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ko-KR" dirty="0" smtClean="0"/>
              <a:t>K8S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/>
              <a:t>Cluster </a:t>
            </a:r>
            <a:r>
              <a:rPr kumimoji="1" lang="ko-KR" altLang="en-US" dirty="0" smtClean="0"/>
              <a:t>정보 확인하기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96186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 smtClean="0"/>
              <a:t>1. Deploy Pod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3. Deploy on K8S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89246" y="888288"/>
            <a:ext cx="110135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1</a:t>
            </a:r>
            <a:r>
              <a:rPr lang="en-US" altLang="ko-KR" sz="1400" dirty="0" smtClean="0"/>
              <a:t>. Deployment</a:t>
            </a:r>
            <a:r>
              <a:rPr lang="ko-KR" altLang="en-US" sz="1400" dirty="0" smtClean="0"/>
              <a:t>를 배포하기 위한 </a:t>
            </a:r>
            <a:r>
              <a:rPr lang="en-US" altLang="ko-KR" sz="1400" b="1" dirty="0" err="1" smtClean="0"/>
              <a:t>bff</a:t>
            </a:r>
            <a:r>
              <a:rPr lang="en-US" altLang="ko-KR" sz="1400" b="1" dirty="0" smtClean="0"/>
              <a:t>-service-</a:t>
            </a:r>
            <a:r>
              <a:rPr lang="en-US" altLang="ko-KR" sz="1400" b="1" dirty="0" err="1" smtClean="0"/>
              <a:t>deployment.yaml</a:t>
            </a:r>
            <a:r>
              <a:rPr lang="ko-KR" altLang="en-US" sz="1400" dirty="0" smtClean="0"/>
              <a:t>을 작성</a:t>
            </a:r>
            <a:endParaRPr lang="en-US" altLang="ko-KR" sz="1400" dirty="0" smtClean="0"/>
          </a:p>
        </p:txBody>
      </p:sp>
      <p:sp>
        <p:nvSpPr>
          <p:cNvPr id="14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</a:t>
            </a:r>
            <a:r>
              <a:rPr lang="en-US" altLang="ko-KR" dirty="0"/>
              <a:t>DIGITAL </a:t>
            </a:r>
            <a:r>
              <a:rPr lang="en-US" altLang="ko-KR" dirty="0" smtClean="0"/>
              <a:t>LABS All rights reserved.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ko-KR" dirty="0" err="1" smtClean="0"/>
              <a:t>bff</a:t>
            </a:r>
            <a:r>
              <a:rPr kumimoji="1" lang="en-US" altLang="ko-KR" dirty="0" smtClean="0"/>
              <a:t>-service </a:t>
            </a:r>
            <a:r>
              <a:rPr kumimoji="1" lang="ko-KR" altLang="en-US" dirty="0" smtClean="0"/>
              <a:t>배포하기</a:t>
            </a:r>
            <a:endParaRPr kumimoji="1" lang="ko-KR" altLang="en-US" dirty="0"/>
          </a:p>
        </p:txBody>
      </p:sp>
      <p:sp>
        <p:nvSpPr>
          <p:cNvPr id="15" name="텍스트 개체 틀 10"/>
          <p:cNvSpPr txBox="1">
            <a:spLocks/>
          </p:cNvSpPr>
          <p:nvPr/>
        </p:nvSpPr>
        <p:spPr>
          <a:xfrm>
            <a:off x="919244" y="1243082"/>
            <a:ext cx="10353512" cy="51395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200"/>
              </a:lnSpc>
            </a:pPr>
            <a:r>
              <a:rPr lang="en-US" altLang="ko-KR" dirty="0" err="1" smtClean="0"/>
              <a:t>apiVersion</a:t>
            </a:r>
            <a:r>
              <a:rPr lang="en-US" altLang="ko-KR" dirty="0" smtClean="0"/>
              <a:t>: apps/v1beta2 # for versions before 1.8.0 use apps/v1beta1</a:t>
            </a:r>
          </a:p>
          <a:p>
            <a:pPr algn="l">
              <a:lnSpc>
                <a:spcPts val="200"/>
              </a:lnSpc>
            </a:pPr>
            <a:r>
              <a:rPr lang="en-US" altLang="ko-KR" dirty="0" smtClean="0"/>
              <a:t>kind: Deployment</a:t>
            </a:r>
          </a:p>
          <a:p>
            <a:pPr algn="l">
              <a:lnSpc>
                <a:spcPts val="200"/>
              </a:lnSpc>
            </a:pPr>
            <a:r>
              <a:rPr lang="en-US" altLang="ko-KR" dirty="0" smtClean="0"/>
              <a:t>metadata:</a:t>
            </a:r>
          </a:p>
          <a:p>
            <a:pPr algn="l">
              <a:lnSpc>
                <a:spcPts val="200"/>
              </a:lnSpc>
            </a:pPr>
            <a:r>
              <a:rPr lang="en-US" altLang="ko-KR" dirty="0" smtClean="0"/>
              <a:t>  name: </a:t>
            </a:r>
            <a:r>
              <a:rPr lang="en-US" altLang="ko-KR" dirty="0" err="1" smtClean="0"/>
              <a:t>bff</a:t>
            </a:r>
            <a:r>
              <a:rPr lang="en-US" altLang="ko-KR" dirty="0" smtClean="0"/>
              <a:t>-service-deployment</a:t>
            </a:r>
          </a:p>
          <a:p>
            <a:pPr algn="l">
              <a:lnSpc>
                <a:spcPts val="200"/>
              </a:lnSpc>
            </a:pPr>
            <a:r>
              <a:rPr lang="en-US" altLang="ko-KR" dirty="0" smtClean="0"/>
              <a:t>  labels:</a:t>
            </a:r>
          </a:p>
          <a:p>
            <a:pPr algn="l">
              <a:lnSpc>
                <a:spcPts val="200"/>
              </a:lnSpc>
            </a:pPr>
            <a:r>
              <a:rPr lang="en-US" altLang="ko-KR" dirty="0" smtClean="0"/>
              <a:t>    app: </a:t>
            </a:r>
            <a:r>
              <a:rPr lang="en-US" altLang="ko-KR" dirty="0" err="1" smtClean="0"/>
              <a:t>bff</a:t>
            </a:r>
            <a:r>
              <a:rPr lang="en-US" altLang="ko-KR" dirty="0" smtClean="0"/>
              <a:t>-service</a:t>
            </a:r>
          </a:p>
          <a:p>
            <a:pPr algn="l">
              <a:lnSpc>
                <a:spcPts val="200"/>
              </a:lnSpc>
            </a:pPr>
            <a:r>
              <a:rPr lang="en-US" altLang="ko-KR" dirty="0" smtClean="0"/>
              <a:t>spec:</a:t>
            </a:r>
          </a:p>
          <a:p>
            <a:pPr algn="l">
              <a:lnSpc>
                <a:spcPts val="200"/>
              </a:lnSpc>
            </a:pPr>
            <a:r>
              <a:rPr lang="en-US" altLang="ko-KR" dirty="0" smtClean="0"/>
              <a:t>  replicas: </a:t>
            </a:r>
            <a:r>
              <a:rPr lang="en-US" altLang="ko-KR" dirty="0"/>
              <a:t>1</a:t>
            </a:r>
            <a:endParaRPr lang="en-US" altLang="ko-KR" dirty="0" smtClean="0"/>
          </a:p>
          <a:p>
            <a:pPr algn="l">
              <a:lnSpc>
                <a:spcPts val="200"/>
              </a:lnSpc>
            </a:pPr>
            <a:r>
              <a:rPr lang="en-US" altLang="ko-KR" dirty="0" smtClean="0"/>
              <a:t>  selector:</a:t>
            </a:r>
          </a:p>
          <a:p>
            <a:pPr algn="l">
              <a:lnSpc>
                <a:spcPts val="200"/>
              </a:lnSpc>
            </a:pPr>
            <a:r>
              <a:rPr lang="en-US" altLang="ko-KR" dirty="0" smtClean="0"/>
              <a:t>    </a:t>
            </a:r>
            <a:r>
              <a:rPr lang="en-US" altLang="ko-KR" dirty="0" err="1" smtClean="0"/>
              <a:t>matchLabels</a:t>
            </a:r>
            <a:r>
              <a:rPr lang="en-US" altLang="ko-KR" dirty="0" smtClean="0"/>
              <a:t>:</a:t>
            </a:r>
          </a:p>
          <a:p>
            <a:pPr algn="l">
              <a:lnSpc>
                <a:spcPts val="200"/>
              </a:lnSpc>
            </a:pPr>
            <a:r>
              <a:rPr lang="en-US" altLang="ko-KR" dirty="0" smtClean="0"/>
              <a:t>      app: </a:t>
            </a:r>
            <a:r>
              <a:rPr lang="en-US" altLang="ko-KR" dirty="0" err="1" smtClean="0"/>
              <a:t>bff</a:t>
            </a:r>
            <a:r>
              <a:rPr lang="en-US" altLang="ko-KR" dirty="0" smtClean="0"/>
              <a:t>-service</a:t>
            </a:r>
          </a:p>
          <a:p>
            <a:pPr algn="l">
              <a:lnSpc>
                <a:spcPts val="200"/>
              </a:lnSpc>
            </a:pPr>
            <a:r>
              <a:rPr lang="en-US" altLang="ko-KR" dirty="0" smtClean="0"/>
              <a:t>  template:</a:t>
            </a:r>
          </a:p>
          <a:p>
            <a:pPr algn="l">
              <a:lnSpc>
                <a:spcPts val="200"/>
              </a:lnSpc>
            </a:pPr>
            <a:r>
              <a:rPr lang="en-US" altLang="ko-KR" dirty="0" smtClean="0"/>
              <a:t>    metadata:</a:t>
            </a:r>
          </a:p>
          <a:p>
            <a:pPr algn="l">
              <a:lnSpc>
                <a:spcPts val="200"/>
              </a:lnSpc>
            </a:pPr>
            <a:r>
              <a:rPr lang="mr-IN" altLang="ko-KR" dirty="0" smtClean="0"/>
              <a:t>      </a:t>
            </a:r>
            <a:r>
              <a:rPr lang="mr-IN" altLang="ko-KR" dirty="0" err="1" smtClean="0"/>
              <a:t>labels</a:t>
            </a:r>
            <a:r>
              <a:rPr lang="mr-IN" altLang="ko-KR" dirty="0" smtClean="0"/>
              <a:t>:</a:t>
            </a:r>
          </a:p>
          <a:p>
            <a:pPr algn="l">
              <a:lnSpc>
                <a:spcPts val="200"/>
              </a:lnSpc>
            </a:pPr>
            <a:r>
              <a:rPr lang="en-US" altLang="ko-KR" dirty="0" smtClean="0"/>
              <a:t>        app: </a:t>
            </a:r>
            <a:r>
              <a:rPr lang="en-US" altLang="ko-KR" dirty="0" err="1" smtClean="0"/>
              <a:t>bff</a:t>
            </a:r>
            <a:r>
              <a:rPr lang="en-US" altLang="ko-KR" dirty="0" smtClean="0"/>
              <a:t>-service</a:t>
            </a:r>
          </a:p>
          <a:p>
            <a:pPr algn="l">
              <a:lnSpc>
                <a:spcPts val="200"/>
              </a:lnSpc>
            </a:pPr>
            <a:r>
              <a:rPr lang="mr-IN" altLang="ko-KR" dirty="0" smtClean="0"/>
              <a:t>    </a:t>
            </a:r>
            <a:r>
              <a:rPr lang="mr-IN" altLang="ko-KR" dirty="0" err="1" smtClean="0"/>
              <a:t>spec</a:t>
            </a:r>
            <a:r>
              <a:rPr lang="mr-IN" altLang="ko-KR" dirty="0" smtClean="0"/>
              <a:t>:</a:t>
            </a:r>
          </a:p>
          <a:p>
            <a:pPr algn="l">
              <a:lnSpc>
                <a:spcPts val="200"/>
              </a:lnSpc>
            </a:pPr>
            <a:r>
              <a:rPr lang="en-US" altLang="ko-KR" dirty="0" smtClean="0"/>
              <a:t>      containers:</a:t>
            </a:r>
          </a:p>
          <a:p>
            <a:pPr algn="l">
              <a:lnSpc>
                <a:spcPts val="200"/>
              </a:lnSpc>
            </a:pPr>
            <a:r>
              <a:rPr lang="en-US" altLang="ko-KR" dirty="0" smtClean="0"/>
              <a:t>      - name: </a:t>
            </a:r>
            <a:r>
              <a:rPr lang="en-US" altLang="ko-KR" dirty="0" err="1" smtClean="0"/>
              <a:t>bff</a:t>
            </a:r>
            <a:r>
              <a:rPr lang="en-US" altLang="ko-KR" dirty="0" smtClean="0"/>
              <a:t>-service</a:t>
            </a:r>
          </a:p>
          <a:p>
            <a:pPr algn="l">
              <a:lnSpc>
                <a:spcPts val="200"/>
              </a:lnSpc>
            </a:pPr>
            <a:r>
              <a:rPr lang="en-US" altLang="ko-KR" dirty="0" smtClean="0"/>
              <a:t>        image: </a:t>
            </a:r>
            <a:r>
              <a:rPr lang="en-US" altLang="ko-KR" b="1" dirty="0" err="1" smtClean="0"/>
              <a:t>dtlabs</a:t>
            </a:r>
            <a:r>
              <a:rPr lang="en-US" altLang="ko-KR" b="1" dirty="0" smtClean="0"/>
              <a:t>/bff-service:1.0</a:t>
            </a:r>
          </a:p>
          <a:p>
            <a:pPr algn="l">
              <a:lnSpc>
                <a:spcPts val="200"/>
              </a:lnSpc>
            </a:pPr>
            <a:r>
              <a:rPr lang="mr-IN" altLang="ko-KR" dirty="0" smtClean="0"/>
              <a:t>        </a:t>
            </a:r>
            <a:r>
              <a:rPr lang="mr-IN" altLang="ko-KR" dirty="0" err="1" smtClean="0"/>
              <a:t>ports</a:t>
            </a:r>
            <a:r>
              <a:rPr lang="mr-IN" altLang="ko-KR" dirty="0" smtClean="0"/>
              <a:t>:</a:t>
            </a:r>
          </a:p>
          <a:p>
            <a:pPr algn="l">
              <a:lnSpc>
                <a:spcPts val="200"/>
              </a:lnSpc>
            </a:pPr>
            <a:r>
              <a:rPr lang="de-DE" altLang="ko-KR" dirty="0" smtClean="0"/>
              <a:t>        - </a:t>
            </a:r>
            <a:r>
              <a:rPr lang="de-DE" altLang="ko-KR" dirty="0" err="1" smtClean="0"/>
              <a:t>containerPort</a:t>
            </a:r>
            <a:r>
              <a:rPr lang="de-DE" altLang="ko-KR" dirty="0" smtClean="0"/>
              <a:t>: 80</a:t>
            </a:r>
            <a:r>
              <a:rPr lang="en-US" altLang="ko-KR" dirty="0" smtClean="0"/>
              <a:t>8</a:t>
            </a:r>
            <a:r>
              <a:rPr lang="de-DE" altLang="ko-KR" dirty="0" smtClean="0"/>
              <a:t>0</a:t>
            </a:r>
          </a:p>
          <a:p>
            <a:pPr algn="l">
              <a:lnSpc>
                <a:spcPts val="200"/>
              </a:lnSpc>
            </a:pPr>
            <a:r>
              <a:rPr lang="de-DE" altLang="ko-KR" dirty="0" smtClean="0"/>
              <a:t>        </a:t>
            </a:r>
            <a:r>
              <a:rPr lang="de-DE" altLang="ko-KR" dirty="0" err="1" smtClean="0"/>
              <a:t>imagePullPolicy</a:t>
            </a:r>
            <a:r>
              <a:rPr lang="de-DE" altLang="ko-KR" dirty="0" smtClean="0"/>
              <a:t>: </a:t>
            </a:r>
            <a:r>
              <a:rPr lang="de-DE" altLang="ko-KR" dirty="0" err="1" smtClean="0"/>
              <a:t>Always</a:t>
            </a:r>
            <a:endParaRPr lang="de-DE" altLang="ko-KR" dirty="0" smtClean="0"/>
          </a:p>
          <a:p>
            <a:pPr algn="l">
              <a:lnSpc>
                <a:spcPts val="200"/>
              </a:lnSpc>
            </a:pPr>
            <a:r>
              <a:rPr lang="de-DE" altLang="ko-KR" dirty="0"/>
              <a:t> </a:t>
            </a:r>
            <a:r>
              <a:rPr lang="de-DE" altLang="ko-KR" dirty="0" smtClean="0"/>
              <a:t>       </a:t>
            </a:r>
            <a:r>
              <a:rPr lang="de-DE" altLang="ko-KR" dirty="0" err="1" smtClean="0"/>
              <a:t>env</a:t>
            </a:r>
            <a:r>
              <a:rPr lang="de-DE" altLang="ko-KR" dirty="0" smtClean="0"/>
              <a:t>:</a:t>
            </a:r>
          </a:p>
          <a:p>
            <a:pPr algn="l">
              <a:lnSpc>
                <a:spcPts val="200"/>
              </a:lnSpc>
            </a:pPr>
            <a:r>
              <a:rPr lang="de-DE" altLang="ko-KR" dirty="0"/>
              <a:t> </a:t>
            </a:r>
            <a:r>
              <a:rPr lang="de-DE" altLang="ko-KR" dirty="0" smtClean="0"/>
              <a:t>       - </a:t>
            </a:r>
            <a:r>
              <a:rPr lang="de-DE" altLang="ko-KR" dirty="0" err="1" smtClean="0"/>
              <a:t>name</a:t>
            </a:r>
            <a:r>
              <a:rPr lang="de-DE" altLang="ko-KR" dirty="0" smtClean="0"/>
              <a:t>: SPRING_PROFILES_ACTIVE</a:t>
            </a:r>
          </a:p>
          <a:p>
            <a:pPr algn="l">
              <a:lnSpc>
                <a:spcPts val="200"/>
              </a:lnSpc>
            </a:pPr>
            <a:r>
              <a:rPr lang="de-DE" altLang="ko-KR" dirty="0"/>
              <a:t> </a:t>
            </a:r>
            <a:r>
              <a:rPr lang="de-DE" altLang="ko-KR" dirty="0" smtClean="0"/>
              <a:t>         </a:t>
            </a:r>
            <a:r>
              <a:rPr lang="de-DE" altLang="ko-KR" dirty="0" err="1" smtClean="0"/>
              <a:t>value</a:t>
            </a:r>
            <a:r>
              <a:rPr lang="de-DE" altLang="ko-KR" dirty="0" smtClean="0"/>
              <a:t>: k8s</a:t>
            </a:r>
          </a:p>
          <a:p>
            <a:pPr algn="l">
              <a:lnSpc>
                <a:spcPts val="200"/>
              </a:lnSpc>
            </a:pPr>
            <a:r>
              <a:rPr lang="mr-IN" altLang="ko-KR" dirty="0" smtClean="0"/>
              <a:t>        </a:t>
            </a:r>
            <a:r>
              <a:rPr lang="mr-IN" altLang="ko-KR" dirty="0" err="1" smtClean="0"/>
              <a:t>resources</a:t>
            </a:r>
            <a:r>
              <a:rPr lang="mr-IN" altLang="ko-KR" dirty="0" smtClean="0"/>
              <a:t>:</a:t>
            </a:r>
          </a:p>
          <a:p>
            <a:pPr algn="l">
              <a:lnSpc>
                <a:spcPts val="200"/>
              </a:lnSpc>
            </a:pPr>
            <a:r>
              <a:rPr lang="mr-IN" altLang="ko-KR" dirty="0" smtClean="0"/>
              <a:t>          </a:t>
            </a:r>
            <a:r>
              <a:rPr lang="mr-IN" altLang="ko-KR" dirty="0" err="1" smtClean="0"/>
              <a:t>requests</a:t>
            </a:r>
            <a:r>
              <a:rPr lang="mr-IN" altLang="ko-KR" dirty="0" smtClean="0"/>
              <a:t>:</a:t>
            </a:r>
          </a:p>
          <a:p>
            <a:pPr algn="l">
              <a:lnSpc>
                <a:spcPts val="200"/>
              </a:lnSpc>
            </a:pPr>
            <a:r>
              <a:rPr lang="mr-IN" altLang="ko-KR" dirty="0" smtClean="0"/>
              <a:t>            </a:t>
            </a:r>
            <a:r>
              <a:rPr lang="mr-IN" altLang="ko-KR" dirty="0" err="1" smtClean="0"/>
              <a:t>memory</a:t>
            </a:r>
            <a:r>
              <a:rPr lang="mr-IN" altLang="ko-KR" dirty="0" smtClean="0"/>
              <a:t>: "256Mi"</a:t>
            </a:r>
          </a:p>
          <a:p>
            <a:pPr algn="l">
              <a:lnSpc>
                <a:spcPts val="200"/>
              </a:lnSpc>
            </a:pPr>
            <a:r>
              <a:rPr lang="mr-IN" altLang="ko-KR" dirty="0" smtClean="0"/>
              <a:t>            </a:t>
            </a:r>
            <a:r>
              <a:rPr lang="mr-IN" altLang="ko-KR" dirty="0" err="1" smtClean="0"/>
              <a:t>cpu</a:t>
            </a:r>
            <a:r>
              <a:rPr lang="mr-IN" altLang="ko-KR" dirty="0" smtClean="0"/>
              <a:t>: "50m"</a:t>
            </a:r>
          </a:p>
          <a:p>
            <a:pPr algn="l">
              <a:lnSpc>
                <a:spcPts val="200"/>
              </a:lnSpc>
            </a:pPr>
            <a:r>
              <a:rPr lang="mr-IN" altLang="ko-KR" dirty="0" smtClean="0"/>
              <a:t>          </a:t>
            </a:r>
            <a:r>
              <a:rPr lang="mr-IN" altLang="ko-KR" dirty="0" err="1" smtClean="0"/>
              <a:t>limits</a:t>
            </a:r>
            <a:r>
              <a:rPr lang="mr-IN" altLang="ko-KR" dirty="0" smtClean="0"/>
              <a:t>: </a:t>
            </a:r>
          </a:p>
          <a:p>
            <a:pPr algn="l">
              <a:lnSpc>
                <a:spcPts val="200"/>
              </a:lnSpc>
            </a:pPr>
            <a:r>
              <a:rPr lang="mr-IN" altLang="ko-KR" dirty="0" smtClean="0"/>
              <a:t>            </a:t>
            </a:r>
            <a:r>
              <a:rPr lang="mr-IN" altLang="ko-KR" dirty="0" err="1" smtClean="0"/>
              <a:t>memory</a:t>
            </a:r>
            <a:r>
              <a:rPr lang="mr-IN" altLang="ko-KR" dirty="0" smtClean="0"/>
              <a:t>: "</a:t>
            </a:r>
            <a:r>
              <a:rPr lang="en-US" altLang="ko-KR" dirty="0" smtClean="0"/>
              <a:t>1Gi</a:t>
            </a:r>
            <a:r>
              <a:rPr lang="mr-IN" altLang="ko-KR" dirty="0" smtClean="0"/>
              <a:t>" </a:t>
            </a:r>
          </a:p>
          <a:p>
            <a:pPr algn="l">
              <a:lnSpc>
                <a:spcPts val="200"/>
              </a:lnSpc>
            </a:pPr>
            <a:r>
              <a:rPr lang="mr-IN" altLang="ko-KR" dirty="0" smtClean="0"/>
              <a:t>            </a:t>
            </a:r>
            <a:r>
              <a:rPr lang="mr-IN" altLang="ko-KR" dirty="0" err="1" smtClean="0"/>
              <a:t>cpu</a:t>
            </a:r>
            <a:r>
              <a:rPr lang="mr-IN" altLang="ko-KR" dirty="0" smtClean="0"/>
              <a:t>: "500m"</a:t>
            </a:r>
            <a:endParaRPr lang="mr-IN" altLang="ko-KR" dirty="0"/>
          </a:p>
        </p:txBody>
      </p:sp>
    </p:spTree>
    <p:extLst>
      <p:ext uri="{BB962C8B-B14F-4D97-AF65-F5344CB8AC3E}">
        <p14:creationId xmlns:p14="http://schemas.microsoft.com/office/powerpoint/2010/main" val="1369159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바닥글 개체 틀 169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 altLang="ko-KR" dirty="0" smtClean="0"/>
              <a:t>Copyrightⓒ2018 by </a:t>
            </a:r>
            <a:r>
              <a:rPr lang="en-US" altLang="ko-KR" dirty="0"/>
              <a:t>DIGITAL </a:t>
            </a:r>
            <a:r>
              <a:rPr lang="en-US" altLang="ko-KR" dirty="0" smtClean="0"/>
              <a:t>LABS All rights reserved.</a:t>
            </a:r>
            <a:endParaRPr lang="ko-KR" altLang="en-US" dirty="0"/>
          </a:p>
        </p:txBody>
      </p:sp>
      <p:sp>
        <p:nvSpPr>
          <p:cNvPr id="171" name="텍스트 개체 틀 170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 smtClean="0"/>
              <a:t>Table of Contents</a:t>
            </a:r>
            <a:endParaRPr lang="ko-KR" altLang="en-US" dirty="0"/>
          </a:p>
        </p:txBody>
      </p:sp>
      <p:grpSp>
        <p:nvGrpSpPr>
          <p:cNvPr id="2" name="그룹 1"/>
          <p:cNvGrpSpPr/>
          <p:nvPr/>
        </p:nvGrpSpPr>
        <p:grpSpPr>
          <a:xfrm>
            <a:off x="2019969" y="2184331"/>
            <a:ext cx="8658259" cy="2489339"/>
            <a:chOff x="2056063" y="2401243"/>
            <a:chExt cx="8658259" cy="2489339"/>
          </a:xfrm>
        </p:grpSpPr>
        <p:sp>
          <p:nvSpPr>
            <p:cNvPr id="74" name="모서리가 둥근 직사각형 73"/>
            <p:cNvSpPr/>
            <p:nvPr/>
          </p:nvSpPr>
          <p:spPr>
            <a:xfrm>
              <a:off x="2056063" y="3265339"/>
              <a:ext cx="8194842" cy="643200"/>
            </a:xfrm>
            <a:prstGeom prst="roundRect">
              <a:avLst>
                <a:gd name="adj" fmla="val 7849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ㄴㄴㄴㄴ</a:t>
              </a:r>
              <a:r>
                <a:rPr lang="en-US" altLang="ko-KR" dirty="0" smtClean="0"/>
                <a:t>ccnrk</a:t>
              </a:r>
              <a:endParaRPr lang="ko-KR" altLang="en-US" dirty="0"/>
            </a:p>
          </p:txBody>
        </p:sp>
        <p:sp>
          <p:nvSpPr>
            <p:cNvPr id="73" name="모서리가 둥근 직사각형 72"/>
            <p:cNvSpPr/>
            <p:nvPr/>
          </p:nvSpPr>
          <p:spPr>
            <a:xfrm>
              <a:off x="2056063" y="2401243"/>
              <a:ext cx="8194842" cy="643200"/>
            </a:xfrm>
            <a:prstGeom prst="roundRect">
              <a:avLst>
                <a:gd name="adj" fmla="val 7849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 smtClean="0"/>
                <a:t>ㅇㅇㅇㅇ ㅇㅇㅇㄹ</a:t>
              </a:r>
              <a:endParaRPr lang="ko-KR" altLang="en-US" dirty="0"/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2178626" y="2477724"/>
              <a:ext cx="7913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lack" pitchFamily="34" charset="-127"/>
                  <a:ea typeface="Noto Sans CJK KR Black" pitchFamily="34" charset="-127"/>
                </a:rPr>
                <a:t>01</a:t>
              </a:r>
              <a:endPara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lack" pitchFamily="34" charset="-127"/>
                <a:ea typeface="Noto Sans CJK KR Black" pitchFamily="34" charset="-127"/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2178626" y="3341820"/>
              <a:ext cx="7913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lack" pitchFamily="34" charset="-127"/>
                  <a:ea typeface="Noto Sans CJK KR Black" pitchFamily="34" charset="-127"/>
                </a:rPr>
                <a:t>02</a:t>
              </a:r>
              <a:endPara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lack" pitchFamily="34" charset="-127"/>
                <a:ea typeface="Noto Sans CJK KR Black" pitchFamily="34" charset="-127"/>
              </a:endParaRPr>
            </a:p>
          </p:txBody>
        </p:sp>
        <p:cxnSp>
          <p:nvCxnSpPr>
            <p:cNvPr id="77" name="직선 연결선 76"/>
            <p:cNvCxnSpPr/>
            <p:nvPr/>
          </p:nvCxnSpPr>
          <p:spPr>
            <a:xfrm>
              <a:off x="2987715" y="2595186"/>
              <a:ext cx="0" cy="252028"/>
            </a:xfrm>
            <a:prstGeom prst="line">
              <a:avLst/>
            </a:prstGeom>
            <a:ln w="28575">
              <a:solidFill>
                <a:srgbClr val="D04D6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 77"/>
            <p:cNvCxnSpPr/>
            <p:nvPr/>
          </p:nvCxnSpPr>
          <p:spPr>
            <a:xfrm>
              <a:off x="2987715" y="3449186"/>
              <a:ext cx="0" cy="252028"/>
            </a:xfrm>
            <a:prstGeom prst="line">
              <a:avLst/>
            </a:prstGeom>
            <a:ln w="28575">
              <a:solidFill>
                <a:srgbClr val="D04D6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3059723" y="2508501"/>
              <a:ext cx="559347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Overview</a:t>
              </a:r>
              <a:endPara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Bold" pitchFamily="34" charset="-127"/>
                <a:ea typeface="Noto Sans CJK KR Bold" pitchFamily="34" charset="-127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092568" y="3386884"/>
              <a:ext cx="760404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What is Kubernetes</a:t>
              </a:r>
              <a:endPara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Bold" pitchFamily="34" charset="-127"/>
                <a:ea typeface="Noto Sans CJK KR Bold" pitchFamily="34" charset="-127"/>
              </a:endParaRPr>
            </a:p>
          </p:txBody>
        </p:sp>
        <p:sp>
          <p:nvSpPr>
            <p:cNvPr id="20" name="모서리가 둥근 직사각형 19"/>
            <p:cNvSpPr/>
            <p:nvPr/>
          </p:nvSpPr>
          <p:spPr>
            <a:xfrm>
              <a:off x="2073773" y="4247382"/>
              <a:ext cx="8194842" cy="643200"/>
            </a:xfrm>
            <a:prstGeom prst="roundRect">
              <a:avLst>
                <a:gd name="adj" fmla="val 7849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ㄴㄴㄴㄴ</a:t>
              </a:r>
              <a:r>
                <a:rPr lang="en-US" altLang="ko-KR" dirty="0" smtClean="0"/>
                <a:t>ccnrk</a:t>
              </a:r>
              <a:endParaRPr lang="ko-KR" altLang="en-US" dirty="0"/>
            </a:p>
          </p:txBody>
        </p:sp>
        <p:sp>
          <p:nvSpPr>
            <p:cNvPr id="21" name="TextBox 65"/>
            <p:cNvSpPr txBox="1"/>
            <p:nvPr/>
          </p:nvSpPr>
          <p:spPr>
            <a:xfrm>
              <a:off x="2196336" y="4323863"/>
              <a:ext cx="7913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lack" pitchFamily="34" charset="-127"/>
                  <a:ea typeface="Noto Sans CJK KR Black" pitchFamily="34" charset="-127"/>
                </a:rPr>
                <a:t>03</a:t>
              </a:r>
              <a:endPara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lack" pitchFamily="34" charset="-127"/>
                <a:ea typeface="Noto Sans CJK KR Black" pitchFamily="34" charset="-127"/>
              </a:endParaRPr>
            </a:p>
          </p:txBody>
        </p:sp>
        <p:cxnSp>
          <p:nvCxnSpPr>
            <p:cNvPr id="22" name="직선 연결선 77"/>
            <p:cNvCxnSpPr/>
            <p:nvPr/>
          </p:nvCxnSpPr>
          <p:spPr>
            <a:xfrm>
              <a:off x="3005425" y="4431229"/>
              <a:ext cx="0" cy="252028"/>
            </a:xfrm>
            <a:prstGeom prst="line">
              <a:avLst/>
            </a:prstGeom>
            <a:ln w="28575">
              <a:solidFill>
                <a:srgbClr val="D04D6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17"/>
            <p:cNvSpPr txBox="1"/>
            <p:nvPr/>
          </p:nvSpPr>
          <p:spPr>
            <a:xfrm>
              <a:off x="3110278" y="4368927"/>
              <a:ext cx="760404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Deploy on K8S</a:t>
              </a:r>
              <a:endPara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Bold" pitchFamily="34" charset="-127"/>
                <a:ea typeface="Noto Sans CJK KR Bold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34254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 smtClean="0"/>
              <a:t>3. Deploy Pod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3. Deploy on K8S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89246" y="888288"/>
            <a:ext cx="11013509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2.</a:t>
            </a:r>
            <a:r>
              <a:rPr lang="ko-KR" altLang="en-US" sz="1400" dirty="0" smtClean="0"/>
              <a:t> </a:t>
            </a:r>
            <a:r>
              <a:rPr kumimoji="1" lang="en-US" altLang="ko-KR" sz="1400" dirty="0" err="1" smtClean="0"/>
              <a:t>bff</a:t>
            </a:r>
            <a:r>
              <a:rPr kumimoji="1" lang="en-US" altLang="ko-KR" sz="1400" dirty="0" smtClean="0"/>
              <a:t>-service-</a:t>
            </a:r>
            <a:r>
              <a:rPr kumimoji="1" lang="en-US" altLang="ko-KR" sz="1400" dirty="0" err="1" smtClean="0"/>
              <a:t>deployment.yaml</a:t>
            </a:r>
            <a:r>
              <a:rPr kumimoji="1" lang="ko-KR" altLang="en-US" sz="1400" dirty="0" smtClean="0"/>
              <a:t>을</a:t>
            </a:r>
            <a:r>
              <a:rPr kumimoji="1" lang="en-US" altLang="ko-KR" sz="1400" dirty="0" smtClean="0"/>
              <a:t> </a:t>
            </a:r>
            <a:r>
              <a:rPr kumimoji="1" lang="ko-KR" altLang="en-US" sz="1400" dirty="0"/>
              <a:t>작성한 경로로 </a:t>
            </a:r>
            <a:r>
              <a:rPr kumimoji="1" lang="ko-KR" altLang="en-US" sz="1400" dirty="0" smtClean="0"/>
              <a:t>이동</a:t>
            </a:r>
            <a:endParaRPr kumimoji="1" lang="en-US" altLang="ko-KR" sz="1400" dirty="0" smtClean="0"/>
          </a:p>
          <a:p>
            <a:endParaRPr kumimoji="1" lang="en-US" altLang="ko-KR" sz="1400" dirty="0"/>
          </a:p>
          <a:p>
            <a:endParaRPr kumimoji="1" lang="en-US" altLang="ko-KR" sz="1400" dirty="0" smtClean="0"/>
          </a:p>
          <a:p>
            <a:endParaRPr kumimoji="1" lang="en-US" altLang="ko-KR" sz="1400" dirty="0"/>
          </a:p>
          <a:p>
            <a:r>
              <a:rPr kumimoji="1" lang="en-US" altLang="ko-KR" sz="1400" dirty="0" smtClean="0"/>
              <a:t>3.</a:t>
            </a:r>
            <a:r>
              <a:rPr kumimoji="1" lang="ko-KR" altLang="en-US" sz="1400" dirty="0" smtClean="0"/>
              <a:t> </a:t>
            </a:r>
            <a:r>
              <a:rPr kumimoji="1" lang="en-US" altLang="ko-KR" sz="1400" dirty="0" smtClean="0"/>
              <a:t>Deployment Object </a:t>
            </a:r>
            <a:r>
              <a:rPr kumimoji="1" lang="ko-KR" altLang="en-US" sz="1400" dirty="0" smtClean="0"/>
              <a:t>생성</a:t>
            </a:r>
            <a:r>
              <a:rPr kumimoji="1" lang="en-US" altLang="ko-KR" sz="1400" dirty="0" smtClean="0"/>
              <a:t>:</a:t>
            </a:r>
            <a:r>
              <a:rPr kumimoji="1" lang="ko-KR" altLang="en-US" sz="1400" dirty="0" smtClean="0"/>
              <a:t> </a:t>
            </a:r>
            <a:r>
              <a:rPr kumimoji="1" lang="en-US" altLang="ko-KR" sz="1400" b="1" i="1" dirty="0" smtClean="0"/>
              <a:t>--record</a:t>
            </a:r>
            <a:r>
              <a:rPr kumimoji="1" lang="ko-KR" altLang="en-US" sz="1400" dirty="0" smtClean="0"/>
              <a:t> 옵션을 통해 이력 관리 가능</a:t>
            </a:r>
            <a:endParaRPr lang="en-US" altLang="ko-KR" sz="1400" dirty="0"/>
          </a:p>
          <a:p>
            <a:endParaRPr kumimoji="1" lang="en-US" altLang="ko-KR" sz="1400" dirty="0" smtClean="0"/>
          </a:p>
          <a:p>
            <a:endParaRPr kumimoji="1" lang="en-US" altLang="ko-KR" sz="1400" dirty="0"/>
          </a:p>
          <a:p>
            <a:endParaRPr kumimoji="1" lang="en-US" altLang="ko-KR" sz="1400" dirty="0" smtClean="0"/>
          </a:p>
          <a:p>
            <a:endParaRPr kumimoji="1" lang="en-US" altLang="ko-KR" sz="1400" dirty="0"/>
          </a:p>
          <a:p>
            <a:endParaRPr kumimoji="1" lang="en-US" altLang="ko-KR" sz="1400" dirty="0" smtClean="0"/>
          </a:p>
          <a:p>
            <a:r>
              <a:rPr kumimoji="1" lang="en-US" altLang="ko-KR" sz="1400" dirty="0" smtClean="0"/>
              <a:t>4. Deployment </a:t>
            </a:r>
            <a:r>
              <a:rPr kumimoji="1" lang="en-US" altLang="ko-KR" sz="1400" dirty="0"/>
              <a:t>Object </a:t>
            </a:r>
            <a:r>
              <a:rPr kumimoji="1" lang="ko-KR" altLang="en-US" sz="1400" dirty="0" smtClean="0"/>
              <a:t>조회</a:t>
            </a:r>
            <a:r>
              <a:rPr kumimoji="1" lang="en-US" altLang="ko-KR" sz="1400" dirty="0" smtClean="0"/>
              <a:t>:</a:t>
            </a:r>
            <a:r>
              <a:rPr kumimoji="1" lang="ko-KR" altLang="en-US" sz="1400" dirty="0" smtClean="0"/>
              <a:t> </a:t>
            </a:r>
            <a:r>
              <a:rPr kumimoji="1" lang="en-US" altLang="ko-KR" sz="1400" dirty="0" smtClean="0"/>
              <a:t>Deployment</a:t>
            </a:r>
            <a:r>
              <a:rPr kumimoji="1" lang="en-US" altLang="ko-KR" sz="1400" dirty="0"/>
              <a:t>, </a:t>
            </a:r>
            <a:r>
              <a:rPr kumimoji="1" lang="en-US" altLang="ko-KR" sz="1400" dirty="0" smtClean="0"/>
              <a:t>Pod</a:t>
            </a:r>
            <a:r>
              <a:rPr kumimoji="1" lang="ko-KR" altLang="en-US" sz="1400" dirty="0"/>
              <a:t> </a:t>
            </a:r>
            <a:r>
              <a:rPr kumimoji="1" lang="ko-KR" altLang="en-US" sz="1400" dirty="0" smtClean="0"/>
              <a:t>조회</a:t>
            </a:r>
            <a:endParaRPr kumimoji="1" lang="en-US" altLang="ko-KR" sz="1400" dirty="0"/>
          </a:p>
        </p:txBody>
      </p:sp>
      <p:sp>
        <p:nvSpPr>
          <p:cNvPr id="11" name="텍스트 개체 틀 10"/>
          <p:cNvSpPr txBox="1">
            <a:spLocks/>
          </p:cNvSpPr>
          <p:nvPr/>
        </p:nvSpPr>
        <p:spPr>
          <a:xfrm>
            <a:off x="919244" y="2089531"/>
            <a:ext cx="10353512" cy="67619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400" dirty="0" smtClean="0"/>
              <a:t>$ #</a:t>
            </a:r>
            <a:r>
              <a:rPr lang="en-US" altLang="ko-KR" sz="1400" dirty="0" err="1" smtClean="0"/>
              <a:t>kubectl</a:t>
            </a:r>
            <a:r>
              <a:rPr lang="en-US" altLang="ko-KR" sz="1400" dirty="0" smtClean="0"/>
              <a:t> apply </a:t>
            </a:r>
            <a:r>
              <a:rPr lang="mr-IN" altLang="ko-KR" sz="1400" dirty="0" smtClean="0"/>
              <a:t>–</a:t>
            </a:r>
            <a:r>
              <a:rPr lang="en-US" altLang="ko-KR" sz="1400" dirty="0" smtClean="0"/>
              <a:t>f $(filename)</a:t>
            </a:r>
          </a:p>
          <a:p>
            <a:pPr algn="l"/>
            <a:r>
              <a:rPr lang="en-US" altLang="ko-KR" sz="1400" dirty="0" smtClean="0"/>
              <a:t>$ </a:t>
            </a:r>
            <a:r>
              <a:rPr lang="en-US" altLang="ko-KR" sz="1400" dirty="0" err="1"/>
              <a:t>kubectl</a:t>
            </a:r>
            <a:r>
              <a:rPr lang="en-US" altLang="ko-KR" sz="1400" dirty="0"/>
              <a:t> </a:t>
            </a:r>
            <a:r>
              <a:rPr lang="en-US" altLang="ko-KR" sz="1400" dirty="0" smtClean="0"/>
              <a:t>apply </a:t>
            </a:r>
            <a:r>
              <a:rPr lang="mr-IN" altLang="ko-KR" sz="1400" dirty="0" smtClean="0"/>
              <a:t>–</a:t>
            </a:r>
            <a:r>
              <a:rPr lang="en-US" altLang="ko-KR" sz="1400" dirty="0" smtClean="0"/>
              <a:t>f  </a:t>
            </a:r>
            <a:r>
              <a:rPr lang="en-US" altLang="ko-KR" sz="1400" dirty="0" err="1" smtClean="0"/>
              <a:t>bff</a:t>
            </a:r>
            <a:r>
              <a:rPr lang="en-US" altLang="ko-KR" sz="1400" dirty="0" smtClean="0"/>
              <a:t>-service-</a:t>
            </a:r>
            <a:r>
              <a:rPr lang="en-US" altLang="ko-KR" sz="1400" dirty="0" err="1" smtClean="0"/>
              <a:t>deployment.yaml</a:t>
            </a:r>
            <a:r>
              <a:rPr lang="en-US" altLang="ko-KR" sz="1400" dirty="0" smtClean="0"/>
              <a:t> --record</a:t>
            </a:r>
          </a:p>
        </p:txBody>
      </p:sp>
      <p:sp>
        <p:nvSpPr>
          <p:cNvPr id="14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</a:t>
            </a:r>
            <a:r>
              <a:rPr lang="en-US" altLang="ko-KR" dirty="0"/>
              <a:t>DIGITAL </a:t>
            </a:r>
            <a:r>
              <a:rPr lang="en-US" altLang="ko-KR" dirty="0" smtClean="0"/>
              <a:t>LABS All rights reserved.</a:t>
            </a:r>
            <a:endParaRPr lang="ko-KR" altLang="en-US" dirty="0"/>
          </a:p>
        </p:txBody>
      </p:sp>
      <p:sp>
        <p:nvSpPr>
          <p:cNvPr id="13" name="텍스트 개체 틀 10"/>
          <p:cNvSpPr txBox="1">
            <a:spLocks/>
          </p:cNvSpPr>
          <p:nvPr/>
        </p:nvSpPr>
        <p:spPr>
          <a:xfrm>
            <a:off x="919244" y="1243082"/>
            <a:ext cx="10353512" cy="3669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400" dirty="0" smtClean="0"/>
              <a:t>$ cd $(</a:t>
            </a:r>
            <a:r>
              <a:rPr lang="en-US" altLang="ko-KR" sz="1400" dirty="0" err="1" smtClean="0"/>
              <a:t>bff</a:t>
            </a:r>
            <a:r>
              <a:rPr lang="en-US" altLang="ko-KR" sz="1400" dirty="0" smtClean="0"/>
              <a:t>-service-</a:t>
            </a:r>
            <a:r>
              <a:rPr lang="en-US" altLang="ko-KR" sz="1400" dirty="0" err="1" smtClean="0"/>
              <a:t>deployment.yaml</a:t>
            </a:r>
            <a:r>
              <a:rPr lang="ko-KR" altLang="en-US" sz="1400" dirty="0" smtClean="0"/>
              <a:t>이 작성된 경로</a:t>
            </a:r>
            <a:r>
              <a:rPr lang="en-US" altLang="ko-KR" sz="1400" dirty="0" smtClean="0"/>
              <a:t>)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ko-KR" dirty="0" err="1" smtClean="0"/>
              <a:t>bff</a:t>
            </a:r>
            <a:r>
              <a:rPr kumimoji="1" lang="en-US" altLang="ko-KR" dirty="0" smtClean="0"/>
              <a:t>-service </a:t>
            </a:r>
            <a:r>
              <a:rPr kumimoji="1" lang="ko-KR" altLang="en-US" dirty="0" smtClean="0"/>
              <a:t>배포하기</a:t>
            </a:r>
            <a:endParaRPr kumimoji="1" lang="ko-KR" altLang="en-US" dirty="0"/>
          </a:p>
        </p:txBody>
      </p:sp>
      <p:sp>
        <p:nvSpPr>
          <p:cNvPr id="15" name="텍스트 개체 틀 10"/>
          <p:cNvSpPr txBox="1">
            <a:spLocks/>
          </p:cNvSpPr>
          <p:nvPr/>
        </p:nvSpPr>
        <p:spPr>
          <a:xfrm>
            <a:off x="919244" y="3384114"/>
            <a:ext cx="10353512" cy="3669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400" dirty="0" smtClean="0"/>
              <a:t>$ </a:t>
            </a:r>
            <a:r>
              <a:rPr lang="en-US" altLang="ko-KR" sz="1400" dirty="0" err="1" smtClean="0"/>
              <a:t>kubectl</a:t>
            </a:r>
            <a:r>
              <a:rPr lang="en-US" altLang="ko-KR" sz="1400" dirty="0" smtClean="0"/>
              <a:t> get </a:t>
            </a:r>
            <a:r>
              <a:rPr lang="en-US" altLang="ko-KR" sz="1400" dirty="0" err="1" smtClean="0"/>
              <a:t>deploy,po</a:t>
            </a:r>
            <a:endParaRPr lang="en-US" altLang="ko-KR" sz="1400" dirty="0" smtClean="0"/>
          </a:p>
        </p:txBody>
      </p:sp>
    </p:spTree>
    <p:extLst>
      <p:ext uri="{BB962C8B-B14F-4D97-AF65-F5344CB8AC3E}">
        <p14:creationId xmlns:p14="http://schemas.microsoft.com/office/powerpoint/2010/main" val="1123008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 smtClean="0"/>
              <a:t>3. Deploy Pod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3. Deploy on K8S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89246" y="888288"/>
            <a:ext cx="11013509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400" dirty="0" smtClean="0"/>
              <a:t>배포한 </a:t>
            </a:r>
            <a:r>
              <a:rPr lang="en-US" altLang="ko-KR" sz="1400" dirty="0" err="1" smtClean="0"/>
              <a:t>bff</a:t>
            </a:r>
            <a:r>
              <a:rPr lang="en-US" altLang="ko-KR" sz="1400" dirty="0" smtClean="0"/>
              <a:t>-service</a:t>
            </a:r>
            <a:r>
              <a:rPr lang="ko-KR" altLang="en-US" sz="1400" dirty="0" smtClean="0"/>
              <a:t>를 외부에 노출하기 위한 </a:t>
            </a:r>
            <a:r>
              <a:rPr lang="en-US" altLang="ko-KR" sz="1400" b="1" dirty="0" err="1" smtClean="0"/>
              <a:t>bff-service.yaml</a:t>
            </a:r>
            <a:r>
              <a:rPr lang="ko-KR" altLang="en-US" sz="1400" dirty="0" smtClean="0"/>
              <a:t>을 작성</a:t>
            </a:r>
            <a:endParaRPr lang="en-US" altLang="ko-KR" sz="1400" dirty="0" smtClean="0"/>
          </a:p>
          <a:p>
            <a:endParaRPr kumimoji="1" lang="en-US" altLang="ko-KR" sz="1400" dirty="0" smtClean="0"/>
          </a:p>
          <a:p>
            <a:endParaRPr kumimoji="1" lang="en-US" altLang="ko-KR" sz="1400" dirty="0"/>
          </a:p>
          <a:p>
            <a:endParaRPr kumimoji="1" lang="en-US" altLang="ko-KR" sz="1400" dirty="0" smtClean="0"/>
          </a:p>
          <a:p>
            <a:endParaRPr kumimoji="1" lang="en-US" altLang="ko-KR" sz="1400" dirty="0"/>
          </a:p>
          <a:p>
            <a:endParaRPr kumimoji="1" lang="en-US" altLang="ko-KR" sz="1400" dirty="0" smtClean="0"/>
          </a:p>
          <a:p>
            <a:endParaRPr kumimoji="1" lang="en-US" altLang="ko-KR" sz="1400" dirty="0"/>
          </a:p>
          <a:p>
            <a:endParaRPr kumimoji="1" lang="en-US" altLang="ko-KR" sz="1400" dirty="0" smtClean="0"/>
          </a:p>
          <a:p>
            <a:endParaRPr kumimoji="1" lang="en-US" altLang="ko-KR" sz="1400" dirty="0"/>
          </a:p>
          <a:p>
            <a:endParaRPr kumimoji="1" lang="en-US" altLang="ko-KR" sz="1400" dirty="0" smtClean="0"/>
          </a:p>
          <a:p>
            <a:endParaRPr kumimoji="1" lang="en-US" altLang="ko-KR" sz="1400" dirty="0"/>
          </a:p>
          <a:p>
            <a:endParaRPr kumimoji="1" lang="en-US" altLang="ko-KR" sz="1400" dirty="0" smtClean="0"/>
          </a:p>
          <a:p>
            <a:r>
              <a:rPr kumimoji="1" lang="en-US" altLang="ko-KR" sz="1400" dirty="0" smtClean="0"/>
              <a:t>2</a:t>
            </a:r>
            <a:r>
              <a:rPr kumimoji="1" lang="en-US" altLang="ko-KR" sz="1400" dirty="0"/>
              <a:t>.  </a:t>
            </a:r>
            <a:r>
              <a:rPr kumimoji="1" lang="en-US" altLang="ko-KR" sz="1400" dirty="0" err="1" smtClean="0"/>
              <a:t>bff-service.yaml</a:t>
            </a:r>
            <a:r>
              <a:rPr kumimoji="1" lang="ko-KR" altLang="en-US" sz="1400" dirty="0" smtClean="0"/>
              <a:t>을</a:t>
            </a:r>
            <a:r>
              <a:rPr kumimoji="1" lang="en-US" altLang="ko-KR" sz="1400" dirty="0" smtClean="0"/>
              <a:t> </a:t>
            </a:r>
            <a:r>
              <a:rPr kumimoji="1" lang="ko-KR" altLang="en-US" sz="1400" dirty="0"/>
              <a:t>작성한 경로로 이동</a:t>
            </a:r>
            <a:endParaRPr kumimoji="1" lang="en-US" altLang="ko-KR" sz="1400" dirty="0"/>
          </a:p>
          <a:p>
            <a:pPr marL="342900" indent="-342900">
              <a:buAutoNum type="arabicPeriod"/>
            </a:pPr>
            <a:endParaRPr kumimoji="1" lang="en-US" altLang="ko-KR" sz="1400" dirty="0"/>
          </a:p>
          <a:p>
            <a:pPr marL="342900" indent="-342900">
              <a:buAutoNum type="arabicPeriod"/>
            </a:pPr>
            <a:endParaRPr kumimoji="1" lang="en-US" altLang="ko-KR" sz="1400" dirty="0"/>
          </a:p>
          <a:p>
            <a:pPr marL="342900" indent="-342900">
              <a:buAutoNum type="arabicPeriod"/>
            </a:pPr>
            <a:endParaRPr kumimoji="1" lang="en-US" altLang="ko-KR" sz="1400" dirty="0"/>
          </a:p>
          <a:p>
            <a:pPr marL="342900" indent="-342900">
              <a:buAutoNum type="arabicPeriod" startAt="3"/>
            </a:pPr>
            <a:r>
              <a:rPr kumimoji="1" lang="en-US" altLang="ko-KR" sz="1400" dirty="0"/>
              <a:t>Service Object </a:t>
            </a:r>
            <a:r>
              <a:rPr kumimoji="1" lang="ko-KR" altLang="en-US" sz="1400" dirty="0" smtClean="0"/>
              <a:t>생성</a:t>
            </a:r>
            <a:endParaRPr kumimoji="1" lang="en-US" altLang="ko-KR" sz="1400" dirty="0"/>
          </a:p>
          <a:p>
            <a:pPr marL="342900" indent="-342900">
              <a:buAutoNum type="arabicPeriod" startAt="3"/>
            </a:pPr>
            <a:endParaRPr kumimoji="1" lang="en-US" altLang="ko-KR" sz="1400" dirty="0"/>
          </a:p>
          <a:p>
            <a:pPr marL="342900" indent="-342900">
              <a:buAutoNum type="arabicPeriod" startAt="3"/>
            </a:pPr>
            <a:endParaRPr kumimoji="1" lang="en-US" altLang="ko-KR" sz="1400" dirty="0"/>
          </a:p>
          <a:p>
            <a:pPr marL="342900" indent="-342900">
              <a:buAutoNum type="arabicPeriod" startAt="3"/>
            </a:pPr>
            <a:endParaRPr kumimoji="1" lang="en-US" altLang="ko-KR" sz="1400" dirty="0"/>
          </a:p>
          <a:p>
            <a:pPr marL="342900" indent="-342900">
              <a:buAutoNum type="arabicPeriod" startAt="3"/>
            </a:pPr>
            <a:endParaRPr kumimoji="1" lang="en-US" altLang="ko-KR" sz="1400" dirty="0"/>
          </a:p>
          <a:p>
            <a:pPr marL="342900" indent="-342900">
              <a:buAutoNum type="arabicPeriod" startAt="3"/>
            </a:pPr>
            <a:r>
              <a:rPr kumimoji="1" lang="en-US" altLang="ko-KR" sz="1400" dirty="0"/>
              <a:t>Service Object </a:t>
            </a:r>
            <a:r>
              <a:rPr kumimoji="1" lang="ko-KR" altLang="en-US" sz="1400" dirty="0" smtClean="0"/>
              <a:t>조회</a:t>
            </a:r>
            <a:endParaRPr kumimoji="1" lang="en-US" altLang="ko-KR" sz="1400" dirty="0"/>
          </a:p>
          <a:p>
            <a:pPr marL="342900" indent="-342900">
              <a:buAutoNum type="arabicPeriod" startAt="3"/>
            </a:pPr>
            <a:endParaRPr kumimoji="1" lang="en-US" altLang="ko-KR" sz="1400" dirty="0" smtClean="0"/>
          </a:p>
          <a:p>
            <a:pPr marL="342900" indent="-342900">
              <a:buAutoNum type="arabicPeriod" startAt="3"/>
            </a:pPr>
            <a:endParaRPr kumimoji="1" lang="en-US" altLang="ko-KR" sz="1400" dirty="0"/>
          </a:p>
          <a:p>
            <a:pPr marL="342900" indent="-342900">
              <a:buAutoNum type="arabicPeriod" startAt="3"/>
            </a:pPr>
            <a:endParaRPr kumimoji="1" lang="en-US" altLang="ko-KR" sz="1400" dirty="0" smtClean="0"/>
          </a:p>
          <a:p>
            <a:pPr marL="342900" indent="-342900">
              <a:buAutoNum type="arabicPeriod" startAt="3"/>
            </a:pPr>
            <a:r>
              <a:rPr kumimoji="1" lang="en-US" altLang="ko-KR" sz="1400" dirty="0" err="1" smtClean="0"/>
              <a:t>bff</a:t>
            </a:r>
            <a:r>
              <a:rPr kumimoji="1" lang="en-US" altLang="ko-KR" sz="1400" dirty="0" smtClean="0"/>
              <a:t>-service </a:t>
            </a:r>
            <a:r>
              <a:rPr kumimoji="1" lang="ko-KR" altLang="en-US" sz="1400" dirty="0" smtClean="0"/>
              <a:t>접속</a:t>
            </a:r>
            <a:endParaRPr kumimoji="1" lang="en-US" altLang="ko-KR" sz="1400" dirty="0"/>
          </a:p>
        </p:txBody>
      </p:sp>
      <p:sp>
        <p:nvSpPr>
          <p:cNvPr id="14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</a:t>
            </a:r>
            <a:r>
              <a:rPr lang="en-US" altLang="ko-KR" dirty="0"/>
              <a:t>DIGITAL </a:t>
            </a:r>
            <a:r>
              <a:rPr lang="en-US" altLang="ko-KR" dirty="0" smtClean="0"/>
              <a:t>LABS All rights reserved.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ko-KR" dirty="0" err="1" smtClean="0"/>
              <a:t>bff</a:t>
            </a:r>
            <a:r>
              <a:rPr kumimoji="1" lang="en-US" altLang="ko-KR" dirty="0" smtClean="0"/>
              <a:t>-service </a:t>
            </a:r>
            <a:r>
              <a:rPr kumimoji="1" lang="ko-KR" altLang="en-US" dirty="0" smtClean="0"/>
              <a:t>외부에 노출하기</a:t>
            </a:r>
            <a:endParaRPr kumimoji="1" lang="ko-KR" altLang="en-US" dirty="0"/>
          </a:p>
        </p:txBody>
      </p:sp>
      <p:sp>
        <p:nvSpPr>
          <p:cNvPr id="15" name="텍스트 개체 틀 10"/>
          <p:cNvSpPr txBox="1">
            <a:spLocks/>
          </p:cNvSpPr>
          <p:nvPr/>
        </p:nvSpPr>
        <p:spPr>
          <a:xfrm>
            <a:off x="919244" y="1243082"/>
            <a:ext cx="10353512" cy="211680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200"/>
              </a:lnSpc>
            </a:pPr>
            <a:r>
              <a:rPr lang="en-US" altLang="ko-KR" dirty="0" err="1" smtClean="0"/>
              <a:t>apiVersion</a:t>
            </a:r>
            <a:r>
              <a:rPr lang="en-US" altLang="ko-KR" dirty="0" smtClean="0"/>
              <a:t>:</a:t>
            </a:r>
            <a:r>
              <a:rPr lang="ko-KR" altLang="en-US" dirty="0" smtClean="0"/>
              <a:t> </a:t>
            </a:r>
            <a:r>
              <a:rPr lang="en-US" altLang="ko-KR" dirty="0" smtClean="0"/>
              <a:t>v1</a:t>
            </a:r>
          </a:p>
          <a:p>
            <a:pPr algn="l">
              <a:lnSpc>
                <a:spcPts val="200"/>
              </a:lnSpc>
            </a:pPr>
            <a:r>
              <a:rPr lang="en-US" altLang="ko-KR" dirty="0" smtClean="0"/>
              <a:t>kind: Service</a:t>
            </a:r>
          </a:p>
          <a:p>
            <a:pPr algn="l">
              <a:lnSpc>
                <a:spcPts val="200"/>
              </a:lnSpc>
            </a:pPr>
            <a:r>
              <a:rPr lang="en-US" altLang="ko-KR" dirty="0" smtClean="0"/>
              <a:t>metadata:</a:t>
            </a:r>
          </a:p>
          <a:p>
            <a:pPr algn="l">
              <a:lnSpc>
                <a:spcPts val="200"/>
              </a:lnSpc>
            </a:pPr>
            <a:r>
              <a:rPr lang="en-US" altLang="ko-KR" dirty="0" smtClean="0"/>
              <a:t>  name: </a:t>
            </a:r>
            <a:r>
              <a:rPr lang="en-US" altLang="ko-KR" dirty="0" err="1" smtClean="0"/>
              <a:t>bff</a:t>
            </a:r>
            <a:r>
              <a:rPr lang="en-US" altLang="ko-KR" dirty="0" smtClean="0"/>
              <a:t>-service</a:t>
            </a:r>
          </a:p>
          <a:p>
            <a:pPr algn="l">
              <a:lnSpc>
                <a:spcPts val="200"/>
              </a:lnSpc>
            </a:pPr>
            <a:r>
              <a:rPr lang="en-US" altLang="ko-KR" dirty="0" smtClean="0"/>
              <a:t>spec:</a:t>
            </a:r>
          </a:p>
          <a:p>
            <a:pPr algn="l">
              <a:lnSpc>
                <a:spcPts val="200"/>
              </a:lnSpc>
            </a:pPr>
            <a:r>
              <a:rPr lang="en-US" altLang="ko-KR" dirty="0"/>
              <a:t> </a:t>
            </a:r>
            <a:r>
              <a:rPr lang="en-US" altLang="ko-KR" dirty="0" smtClean="0"/>
              <a:t> ports:</a:t>
            </a:r>
          </a:p>
          <a:p>
            <a:pPr algn="l">
              <a:lnSpc>
                <a:spcPts val="200"/>
              </a:lnSpc>
            </a:pPr>
            <a:r>
              <a:rPr lang="en-US" altLang="ko-KR" dirty="0"/>
              <a:t> </a:t>
            </a:r>
            <a:r>
              <a:rPr lang="en-US" altLang="ko-KR" dirty="0" smtClean="0"/>
              <a:t> - name: “http”</a:t>
            </a:r>
          </a:p>
          <a:p>
            <a:pPr algn="l">
              <a:lnSpc>
                <a:spcPts val="200"/>
              </a:lnSpc>
            </a:pPr>
            <a:r>
              <a:rPr lang="en-US" altLang="ko-KR" dirty="0"/>
              <a:t> </a:t>
            </a:r>
            <a:r>
              <a:rPr lang="en-US" altLang="ko-KR" dirty="0" smtClean="0"/>
              <a:t>   port: 8080</a:t>
            </a:r>
          </a:p>
          <a:p>
            <a:pPr algn="l">
              <a:lnSpc>
                <a:spcPts val="200"/>
              </a:lnSpc>
            </a:pPr>
            <a:r>
              <a:rPr lang="en-US" altLang="ko-KR" dirty="0"/>
              <a:t> </a:t>
            </a:r>
            <a:r>
              <a:rPr lang="en-US" altLang="ko-KR" dirty="0" smtClean="0"/>
              <a:t>   </a:t>
            </a:r>
            <a:r>
              <a:rPr lang="en-US" altLang="ko-KR" dirty="0" err="1" smtClean="0"/>
              <a:t>targetPort</a:t>
            </a:r>
            <a:r>
              <a:rPr lang="en-US" altLang="ko-KR" dirty="0" smtClean="0"/>
              <a:t>: 8080</a:t>
            </a:r>
          </a:p>
          <a:p>
            <a:pPr algn="l">
              <a:lnSpc>
                <a:spcPts val="200"/>
              </a:lnSpc>
            </a:pPr>
            <a:r>
              <a:rPr lang="en-US" altLang="ko-KR" dirty="0"/>
              <a:t> </a:t>
            </a:r>
            <a:r>
              <a:rPr lang="en-US" altLang="ko-KR" dirty="0" smtClean="0"/>
              <a:t> selector:</a:t>
            </a:r>
          </a:p>
          <a:p>
            <a:pPr algn="l">
              <a:lnSpc>
                <a:spcPts val="200"/>
              </a:lnSpc>
            </a:pPr>
            <a:r>
              <a:rPr lang="en-US" altLang="ko-KR" dirty="0"/>
              <a:t> </a:t>
            </a:r>
            <a:r>
              <a:rPr lang="en-US" altLang="ko-KR" dirty="0" smtClean="0"/>
              <a:t>   app: </a:t>
            </a:r>
            <a:r>
              <a:rPr lang="en-US" altLang="ko-KR" dirty="0" err="1" smtClean="0"/>
              <a:t>bff</a:t>
            </a:r>
            <a:r>
              <a:rPr lang="en-US" altLang="ko-KR" dirty="0" smtClean="0"/>
              <a:t>-service</a:t>
            </a:r>
          </a:p>
          <a:p>
            <a:pPr algn="l">
              <a:lnSpc>
                <a:spcPts val="200"/>
              </a:lnSpc>
            </a:pPr>
            <a:r>
              <a:rPr lang="en-US" altLang="ko-KR" dirty="0"/>
              <a:t> </a:t>
            </a:r>
            <a:r>
              <a:rPr lang="en-US" altLang="ko-KR" dirty="0" smtClean="0"/>
              <a:t> type: </a:t>
            </a:r>
            <a:r>
              <a:rPr lang="en-US" altLang="ko-KR" dirty="0" err="1" smtClean="0"/>
              <a:t>NodePort</a:t>
            </a:r>
            <a:endParaRPr lang="mr-IN" altLang="ko-KR" dirty="0"/>
          </a:p>
        </p:txBody>
      </p:sp>
      <p:sp>
        <p:nvSpPr>
          <p:cNvPr id="9" name="텍스트 개체 틀 10"/>
          <p:cNvSpPr txBox="1">
            <a:spLocks/>
          </p:cNvSpPr>
          <p:nvPr/>
        </p:nvSpPr>
        <p:spPr>
          <a:xfrm>
            <a:off x="919244" y="3828830"/>
            <a:ext cx="10353512" cy="3669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400" dirty="0" smtClean="0"/>
              <a:t>$ cd $(</a:t>
            </a:r>
            <a:r>
              <a:rPr lang="en-US" altLang="ko-KR" sz="1400" dirty="0" err="1" smtClean="0"/>
              <a:t>bff-service.yaml</a:t>
            </a:r>
            <a:r>
              <a:rPr lang="ko-KR" altLang="en-US" sz="1400" dirty="0" smtClean="0"/>
              <a:t>이 작성된 경로</a:t>
            </a:r>
            <a:r>
              <a:rPr lang="en-US" altLang="ko-KR" sz="1400" dirty="0" smtClean="0"/>
              <a:t>)</a:t>
            </a:r>
          </a:p>
        </p:txBody>
      </p:sp>
      <p:sp>
        <p:nvSpPr>
          <p:cNvPr id="10" name="텍스트 개체 틀 10"/>
          <p:cNvSpPr txBox="1">
            <a:spLocks/>
          </p:cNvSpPr>
          <p:nvPr/>
        </p:nvSpPr>
        <p:spPr>
          <a:xfrm>
            <a:off x="919244" y="4611777"/>
            <a:ext cx="10353512" cy="67619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400" dirty="0" smtClean="0"/>
              <a:t>$ #</a:t>
            </a:r>
            <a:r>
              <a:rPr lang="en-US" altLang="ko-KR" sz="1400" dirty="0" err="1" smtClean="0"/>
              <a:t>kubectl</a:t>
            </a:r>
            <a:r>
              <a:rPr lang="en-US" altLang="ko-KR" sz="1400" dirty="0" smtClean="0"/>
              <a:t> apply </a:t>
            </a:r>
            <a:r>
              <a:rPr lang="mr-IN" altLang="ko-KR" sz="1400" dirty="0" smtClean="0"/>
              <a:t>–</a:t>
            </a:r>
            <a:r>
              <a:rPr lang="en-US" altLang="ko-KR" sz="1400" dirty="0" smtClean="0"/>
              <a:t>f $(filename)</a:t>
            </a:r>
          </a:p>
          <a:p>
            <a:pPr algn="l"/>
            <a:r>
              <a:rPr lang="en-US" altLang="ko-KR" sz="1400" dirty="0" smtClean="0"/>
              <a:t>$ </a:t>
            </a:r>
            <a:r>
              <a:rPr lang="en-US" altLang="ko-KR" sz="1400" dirty="0" err="1"/>
              <a:t>kubectl</a:t>
            </a:r>
            <a:r>
              <a:rPr lang="en-US" altLang="ko-KR" sz="1400" dirty="0"/>
              <a:t> </a:t>
            </a:r>
            <a:r>
              <a:rPr lang="en-US" altLang="ko-KR" sz="1400" dirty="0" smtClean="0"/>
              <a:t>apply </a:t>
            </a:r>
            <a:r>
              <a:rPr lang="mr-IN" altLang="ko-KR" sz="1400" dirty="0" smtClean="0"/>
              <a:t>–</a:t>
            </a:r>
            <a:r>
              <a:rPr lang="en-US" altLang="ko-KR" sz="1400" dirty="0" smtClean="0"/>
              <a:t>f  </a:t>
            </a:r>
            <a:r>
              <a:rPr lang="en-US" altLang="ko-KR" sz="1400" dirty="0" err="1" smtClean="0"/>
              <a:t>bff-service.yaml</a:t>
            </a:r>
            <a:endParaRPr lang="en-US" altLang="ko-KR" sz="1400" dirty="0" smtClean="0"/>
          </a:p>
        </p:txBody>
      </p:sp>
      <p:sp>
        <p:nvSpPr>
          <p:cNvPr id="11" name="텍스트 개체 틀 10"/>
          <p:cNvSpPr txBox="1">
            <a:spLocks/>
          </p:cNvSpPr>
          <p:nvPr/>
        </p:nvSpPr>
        <p:spPr>
          <a:xfrm>
            <a:off x="919244" y="5766773"/>
            <a:ext cx="10353512" cy="3669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400" dirty="0" smtClean="0"/>
              <a:t>$ </a:t>
            </a:r>
            <a:r>
              <a:rPr lang="en-US" altLang="ko-KR" sz="1400" dirty="0" err="1" smtClean="0"/>
              <a:t>kubectl</a:t>
            </a:r>
            <a:r>
              <a:rPr lang="en-US" altLang="ko-KR" sz="1400" dirty="0" smtClean="0"/>
              <a:t> get</a:t>
            </a:r>
            <a:r>
              <a:rPr lang="ko-KR" altLang="en-US" sz="1400" dirty="0"/>
              <a:t> </a:t>
            </a:r>
            <a:r>
              <a:rPr lang="en-US" altLang="ko-KR" sz="1400" dirty="0" smtClean="0"/>
              <a:t>svc</a:t>
            </a:r>
          </a:p>
        </p:txBody>
      </p:sp>
    </p:spTree>
    <p:extLst>
      <p:ext uri="{BB962C8B-B14F-4D97-AF65-F5344CB8AC3E}">
        <p14:creationId xmlns:p14="http://schemas.microsoft.com/office/powerpoint/2010/main" val="1432875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텍스트 개체 틀 40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 smtClean="0"/>
              <a:t>PART 03.</a:t>
            </a:r>
            <a:r>
              <a:rPr lang="ko-KR" altLang="en-US" dirty="0" smtClean="0"/>
              <a:t> </a:t>
            </a:r>
            <a:r>
              <a:rPr lang="en-US" altLang="ko-KR" dirty="0" smtClean="0"/>
              <a:t>Deploy on K8S</a:t>
            </a:r>
            <a:endParaRPr lang="ko-KR" altLang="en-US" dirty="0"/>
          </a:p>
        </p:txBody>
      </p:sp>
      <p:sp>
        <p:nvSpPr>
          <p:cNvPr id="20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</a:t>
            </a:r>
            <a:r>
              <a:rPr lang="en-US" altLang="ko-KR" dirty="0"/>
              <a:t>DIGITAL </a:t>
            </a:r>
            <a:r>
              <a:rPr lang="en-US" altLang="ko-KR" dirty="0" smtClean="0"/>
              <a:t>LABS All rights reserved.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553516" y="2319510"/>
            <a:ext cx="11084968" cy="2218982"/>
            <a:chOff x="553516" y="2319510"/>
            <a:chExt cx="11084968" cy="2218982"/>
          </a:xfrm>
        </p:grpSpPr>
        <p:sp>
          <p:nvSpPr>
            <p:cNvPr id="17" name="Freeform 5"/>
            <p:cNvSpPr>
              <a:spLocks/>
            </p:cNvSpPr>
            <p:nvPr/>
          </p:nvSpPr>
          <p:spPr bwMode="auto">
            <a:xfrm rot="10800000">
              <a:off x="1489010" y="2319510"/>
              <a:ext cx="2525136" cy="2218982"/>
            </a:xfrm>
            <a:custGeom>
              <a:avLst/>
              <a:gdLst>
                <a:gd name="T0" fmla="*/ 295 w 391"/>
                <a:gd name="T1" fmla="*/ 291 h 344"/>
                <a:gd name="T2" fmla="*/ 169 w 391"/>
                <a:gd name="T3" fmla="*/ 343 h 344"/>
                <a:gd name="T4" fmla="*/ 0 w 391"/>
                <a:gd name="T5" fmla="*/ 181 h 344"/>
                <a:gd name="T6" fmla="*/ 1 w 391"/>
                <a:gd name="T7" fmla="*/ 159 h 344"/>
                <a:gd name="T8" fmla="*/ 175 w 391"/>
                <a:gd name="T9" fmla="*/ 1 h 344"/>
                <a:gd name="T10" fmla="*/ 299 w 391"/>
                <a:gd name="T11" fmla="*/ 57 h 344"/>
                <a:gd name="T12" fmla="*/ 373 w 391"/>
                <a:gd name="T13" fmla="*/ 150 h 344"/>
                <a:gd name="T14" fmla="*/ 382 w 391"/>
                <a:gd name="T15" fmla="*/ 162 h 344"/>
                <a:gd name="T16" fmla="*/ 382 w 391"/>
                <a:gd name="T17" fmla="*/ 189 h 344"/>
                <a:gd name="T18" fmla="*/ 372 w 391"/>
                <a:gd name="T19" fmla="*/ 201 h 344"/>
                <a:gd name="T20" fmla="*/ 295 w 391"/>
                <a:gd name="T21" fmla="*/ 291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91" h="344">
                  <a:moveTo>
                    <a:pt x="295" y="291"/>
                  </a:moveTo>
                  <a:cubicBezTo>
                    <a:pt x="264" y="323"/>
                    <a:pt x="219" y="344"/>
                    <a:pt x="169" y="343"/>
                  </a:cubicBezTo>
                  <a:cubicBezTo>
                    <a:pt x="79" y="341"/>
                    <a:pt x="5" y="270"/>
                    <a:pt x="0" y="181"/>
                  </a:cubicBezTo>
                  <a:cubicBezTo>
                    <a:pt x="0" y="174"/>
                    <a:pt x="0" y="167"/>
                    <a:pt x="1" y="159"/>
                  </a:cubicBezTo>
                  <a:cubicBezTo>
                    <a:pt x="8" y="70"/>
                    <a:pt x="83" y="0"/>
                    <a:pt x="175" y="1"/>
                  </a:cubicBezTo>
                  <a:cubicBezTo>
                    <a:pt x="224" y="2"/>
                    <a:pt x="268" y="23"/>
                    <a:pt x="299" y="57"/>
                  </a:cubicBezTo>
                  <a:cubicBezTo>
                    <a:pt x="325" y="86"/>
                    <a:pt x="350" y="119"/>
                    <a:pt x="373" y="150"/>
                  </a:cubicBezTo>
                  <a:cubicBezTo>
                    <a:pt x="376" y="154"/>
                    <a:pt x="379" y="158"/>
                    <a:pt x="382" y="162"/>
                  </a:cubicBezTo>
                  <a:cubicBezTo>
                    <a:pt x="391" y="174"/>
                    <a:pt x="391" y="177"/>
                    <a:pt x="382" y="189"/>
                  </a:cubicBezTo>
                  <a:cubicBezTo>
                    <a:pt x="378" y="193"/>
                    <a:pt x="375" y="197"/>
                    <a:pt x="372" y="201"/>
                  </a:cubicBezTo>
                  <a:cubicBezTo>
                    <a:pt x="348" y="231"/>
                    <a:pt x="322" y="263"/>
                    <a:pt x="295" y="291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16" name="Freeform 5"/>
            <p:cNvSpPr>
              <a:spLocks/>
            </p:cNvSpPr>
            <p:nvPr/>
          </p:nvSpPr>
          <p:spPr bwMode="auto">
            <a:xfrm rot="10800000">
              <a:off x="5279123" y="2319510"/>
              <a:ext cx="2525136" cy="2218982"/>
            </a:xfrm>
            <a:custGeom>
              <a:avLst/>
              <a:gdLst>
                <a:gd name="T0" fmla="*/ 295 w 391"/>
                <a:gd name="T1" fmla="*/ 291 h 344"/>
                <a:gd name="T2" fmla="*/ 169 w 391"/>
                <a:gd name="T3" fmla="*/ 343 h 344"/>
                <a:gd name="T4" fmla="*/ 0 w 391"/>
                <a:gd name="T5" fmla="*/ 181 h 344"/>
                <a:gd name="T6" fmla="*/ 1 w 391"/>
                <a:gd name="T7" fmla="*/ 159 h 344"/>
                <a:gd name="T8" fmla="*/ 175 w 391"/>
                <a:gd name="T9" fmla="*/ 1 h 344"/>
                <a:gd name="T10" fmla="*/ 299 w 391"/>
                <a:gd name="T11" fmla="*/ 57 h 344"/>
                <a:gd name="T12" fmla="*/ 373 w 391"/>
                <a:gd name="T13" fmla="*/ 150 h 344"/>
                <a:gd name="T14" fmla="*/ 382 w 391"/>
                <a:gd name="T15" fmla="*/ 162 h 344"/>
                <a:gd name="T16" fmla="*/ 382 w 391"/>
                <a:gd name="T17" fmla="*/ 189 h 344"/>
                <a:gd name="T18" fmla="*/ 372 w 391"/>
                <a:gd name="T19" fmla="*/ 201 h 344"/>
                <a:gd name="T20" fmla="*/ 295 w 391"/>
                <a:gd name="T21" fmla="*/ 291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91" h="344">
                  <a:moveTo>
                    <a:pt x="295" y="291"/>
                  </a:moveTo>
                  <a:cubicBezTo>
                    <a:pt x="264" y="323"/>
                    <a:pt x="219" y="344"/>
                    <a:pt x="169" y="343"/>
                  </a:cubicBezTo>
                  <a:cubicBezTo>
                    <a:pt x="79" y="341"/>
                    <a:pt x="5" y="270"/>
                    <a:pt x="0" y="181"/>
                  </a:cubicBezTo>
                  <a:cubicBezTo>
                    <a:pt x="0" y="174"/>
                    <a:pt x="0" y="167"/>
                    <a:pt x="1" y="159"/>
                  </a:cubicBezTo>
                  <a:cubicBezTo>
                    <a:pt x="8" y="70"/>
                    <a:pt x="83" y="0"/>
                    <a:pt x="175" y="1"/>
                  </a:cubicBezTo>
                  <a:cubicBezTo>
                    <a:pt x="224" y="2"/>
                    <a:pt x="268" y="23"/>
                    <a:pt x="299" y="57"/>
                  </a:cubicBezTo>
                  <a:cubicBezTo>
                    <a:pt x="325" y="86"/>
                    <a:pt x="350" y="119"/>
                    <a:pt x="373" y="150"/>
                  </a:cubicBezTo>
                  <a:cubicBezTo>
                    <a:pt x="376" y="154"/>
                    <a:pt x="379" y="158"/>
                    <a:pt x="382" y="162"/>
                  </a:cubicBezTo>
                  <a:cubicBezTo>
                    <a:pt x="391" y="174"/>
                    <a:pt x="391" y="177"/>
                    <a:pt x="382" y="189"/>
                  </a:cubicBezTo>
                  <a:cubicBezTo>
                    <a:pt x="378" y="193"/>
                    <a:pt x="375" y="197"/>
                    <a:pt x="372" y="201"/>
                  </a:cubicBezTo>
                  <a:cubicBezTo>
                    <a:pt x="348" y="231"/>
                    <a:pt x="322" y="263"/>
                    <a:pt x="295" y="291"/>
                  </a:cubicBezTo>
                  <a:close/>
                </a:path>
              </a:pathLst>
            </a:custGeom>
            <a:solidFill>
              <a:srgbClr val="F2C9D4"/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79" name="Freeform 765"/>
            <p:cNvSpPr>
              <a:spLocks noEditPoints="1"/>
            </p:cNvSpPr>
            <p:nvPr/>
          </p:nvSpPr>
          <p:spPr bwMode="auto">
            <a:xfrm rot="1800000">
              <a:off x="604315" y="2947075"/>
              <a:ext cx="833896" cy="963851"/>
            </a:xfrm>
            <a:custGeom>
              <a:avLst/>
              <a:gdLst>
                <a:gd name="T0" fmla="*/ 120 w 240"/>
                <a:gd name="T1" fmla="*/ 20 h 279"/>
                <a:gd name="T2" fmla="*/ 121 w 240"/>
                <a:gd name="T3" fmla="*/ 20 h 279"/>
                <a:gd name="T4" fmla="*/ 218 w 240"/>
                <a:gd name="T5" fmla="*/ 79 h 279"/>
                <a:gd name="T6" fmla="*/ 220 w 240"/>
                <a:gd name="T7" fmla="*/ 81 h 279"/>
                <a:gd name="T8" fmla="*/ 220 w 240"/>
                <a:gd name="T9" fmla="*/ 198 h 279"/>
                <a:gd name="T10" fmla="*/ 219 w 240"/>
                <a:gd name="T11" fmla="*/ 200 h 279"/>
                <a:gd name="T12" fmla="*/ 121 w 240"/>
                <a:gd name="T13" fmla="*/ 259 h 279"/>
                <a:gd name="T14" fmla="*/ 120 w 240"/>
                <a:gd name="T15" fmla="*/ 259 h 279"/>
                <a:gd name="T16" fmla="*/ 120 w 240"/>
                <a:gd name="T17" fmla="*/ 259 h 279"/>
                <a:gd name="T18" fmla="*/ 118 w 240"/>
                <a:gd name="T19" fmla="*/ 258 h 279"/>
                <a:gd name="T20" fmla="*/ 21 w 240"/>
                <a:gd name="T21" fmla="*/ 200 h 279"/>
                <a:gd name="T22" fmla="*/ 20 w 240"/>
                <a:gd name="T23" fmla="*/ 198 h 279"/>
                <a:gd name="T24" fmla="*/ 20 w 240"/>
                <a:gd name="T25" fmla="*/ 81 h 279"/>
                <a:gd name="T26" fmla="*/ 21 w 240"/>
                <a:gd name="T27" fmla="*/ 79 h 279"/>
                <a:gd name="T28" fmla="*/ 119 w 240"/>
                <a:gd name="T29" fmla="*/ 20 h 279"/>
                <a:gd name="T30" fmla="*/ 120 w 240"/>
                <a:gd name="T31" fmla="*/ 20 h 279"/>
                <a:gd name="T32" fmla="*/ 120 w 240"/>
                <a:gd name="T33" fmla="*/ 0 h 279"/>
                <a:gd name="T34" fmla="*/ 108 w 240"/>
                <a:gd name="T35" fmla="*/ 3 h 279"/>
                <a:gd name="T36" fmla="*/ 11 w 240"/>
                <a:gd name="T37" fmla="*/ 62 h 279"/>
                <a:gd name="T38" fmla="*/ 0 w 240"/>
                <a:gd name="T39" fmla="*/ 81 h 279"/>
                <a:gd name="T40" fmla="*/ 0 w 240"/>
                <a:gd name="T41" fmla="*/ 198 h 279"/>
                <a:gd name="T42" fmla="*/ 11 w 240"/>
                <a:gd name="T43" fmla="*/ 217 h 279"/>
                <a:gd name="T44" fmla="*/ 108 w 240"/>
                <a:gd name="T45" fmla="*/ 276 h 279"/>
                <a:gd name="T46" fmla="*/ 120 w 240"/>
                <a:gd name="T47" fmla="*/ 279 h 279"/>
                <a:gd name="T48" fmla="*/ 131 w 240"/>
                <a:gd name="T49" fmla="*/ 276 h 279"/>
                <a:gd name="T50" fmla="*/ 229 w 240"/>
                <a:gd name="T51" fmla="*/ 217 h 279"/>
                <a:gd name="T52" fmla="*/ 240 w 240"/>
                <a:gd name="T53" fmla="*/ 198 h 279"/>
                <a:gd name="T54" fmla="*/ 240 w 240"/>
                <a:gd name="T55" fmla="*/ 81 h 279"/>
                <a:gd name="T56" fmla="*/ 229 w 240"/>
                <a:gd name="T57" fmla="*/ 62 h 279"/>
                <a:gd name="T58" fmla="*/ 131 w 240"/>
                <a:gd name="T59" fmla="*/ 3 h 279"/>
                <a:gd name="T60" fmla="*/ 120 w 240"/>
                <a:gd name="T61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40" h="279">
                  <a:moveTo>
                    <a:pt x="120" y="20"/>
                  </a:moveTo>
                  <a:cubicBezTo>
                    <a:pt x="120" y="20"/>
                    <a:pt x="121" y="20"/>
                    <a:pt x="121" y="20"/>
                  </a:cubicBezTo>
                  <a:cubicBezTo>
                    <a:pt x="218" y="79"/>
                    <a:pt x="218" y="79"/>
                    <a:pt x="218" y="79"/>
                  </a:cubicBezTo>
                  <a:cubicBezTo>
                    <a:pt x="219" y="79"/>
                    <a:pt x="220" y="80"/>
                    <a:pt x="220" y="81"/>
                  </a:cubicBezTo>
                  <a:cubicBezTo>
                    <a:pt x="220" y="198"/>
                    <a:pt x="220" y="198"/>
                    <a:pt x="220" y="198"/>
                  </a:cubicBezTo>
                  <a:cubicBezTo>
                    <a:pt x="220" y="199"/>
                    <a:pt x="219" y="200"/>
                    <a:pt x="219" y="200"/>
                  </a:cubicBezTo>
                  <a:cubicBezTo>
                    <a:pt x="121" y="259"/>
                    <a:pt x="121" y="259"/>
                    <a:pt x="121" y="259"/>
                  </a:cubicBezTo>
                  <a:cubicBezTo>
                    <a:pt x="120" y="259"/>
                    <a:pt x="120" y="259"/>
                    <a:pt x="120" y="259"/>
                  </a:cubicBezTo>
                  <a:cubicBezTo>
                    <a:pt x="120" y="259"/>
                    <a:pt x="120" y="259"/>
                    <a:pt x="120" y="259"/>
                  </a:cubicBezTo>
                  <a:cubicBezTo>
                    <a:pt x="120" y="259"/>
                    <a:pt x="119" y="259"/>
                    <a:pt x="118" y="258"/>
                  </a:cubicBezTo>
                  <a:cubicBezTo>
                    <a:pt x="21" y="200"/>
                    <a:pt x="21" y="200"/>
                    <a:pt x="21" y="200"/>
                  </a:cubicBezTo>
                  <a:cubicBezTo>
                    <a:pt x="20" y="200"/>
                    <a:pt x="20" y="199"/>
                    <a:pt x="20" y="198"/>
                  </a:cubicBezTo>
                  <a:cubicBezTo>
                    <a:pt x="20" y="81"/>
                    <a:pt x="20" y="81"/>
                    <a:pt x="20" y="81"/>
                  </a:cubicBezTo>
                  <a:cubicBezTo>
                    <a:pt x="20" y="80"/>
                    <a:pt x="20" y="79"/>
                    <a:pt x="21" y="79"/>
                  </a:cubicBezTo>
                  <a:cubicBezTo>
                    <a:pt x="119" y="20"/>
                    <a:pt x="119" y="20"/>
                    <a:pt x="119" y="20"/>
                  </a:cubicBezTo>
                  <a:cubicBezTo>
                    <a:pt x="119" y="20"/>
                    <a:pt x="119" y="20"/>
                    <a:pt x="120" y="20"/>
                  </a:cubicBezTo>
                  <a:moveTo>
                    <a:pt x="120" y="0"/>
                  </a:moveTo>
                  <a:cubicBezTo>
                    <a:pt x="116" y="0"/>
                    <a:pt x="112" y="1"/>
                    <a:pt x="108" y="3"/>
                  </a:cubicBezTo>
                  <a:cubicBezTo>
                    <a:pt x="11" y="62"/>
                    <a:pt x="11" y="62"/>
                    <a:pt x="11" y="62"/>
                  </a:cubicBezTo>
                  <a:cubicBezTo>
                    <a:pt x="4" y="66"/>
                    <a:pt x="0" y="73"/>
                    <a:pt x="0" y="81"/>
                  </a:cubicBezTo>
                  <a:cubicBezTo>
                    <a:pt x="0" y="198"/>
                    <a:pt x="0" y="198"/>
                    <a:pt x="0" y="198"/>
                  </a:cubicBezTo>
                  <a:cubicBezTo>
                    <a:pt x="0" y="206"/>
                    <a:pt x="4" y="213"/>
                    <a:pt x="11" y="217"/>
                  </a:cubicBezTo>
                  <a:cubicBezTo>
                    <a:pt x="108" y="276"/>
                    <a:pt x="108" y="276"/>
                    <a:pt x="108" y="276"/>
                  </a:cubicBezTo>
                  <a:cubicBezTo>
                    <a:pt x="113" y="278"/>
                    <a:pt x="117" y="279"/>
                    <a:pt x="120" y="279"/>
                  </a:cubicBezTo>
                  <a:cubicBezTo>
                    <a:pt x="125" y="279"/>
                    <a:pt x="129" y="277"/>
                    <a:pt x="131" y="276"/>
                  </a:cubicBezTo>
                  <a:cubicBezTo>
                    <a:pt x="229" y="217"/>
                    <a:pt x="229" y="217"/>
                    <a:pt x="229" y="217"/>
                  </a:cubicBezTo>
                  <a:cubicBezTo>
                    <a:pt x="236" y="213"/>
                    <a:pt x="240" y="206"/>
                    <a:pt x="240" y="198"/>
                  </a:cubicBezTo>
                  <a:cubicBezTo>
                    <a:pt x="240" y="81"/>
                    <a:pt x="240" y="81"/>
                    <a:pt x="240" y="81"/>
                  </a:cubicBezTo>
                  <a:cubicBezTo>
                    <a:pt x="240" y="73"/>
                    <a:pt x="236" y="66"/>
                    <a:pt x="229" y="62"/>
                  </a:cubicBezTo>
                  <a:cubicBezTo>
                    <a:pt x="131" y="3"/>
                    <a:pt x="131" y="3"/>
                    <a:pt x="131" y="3"/>
                  </a:cubicBezTo>
                  <a:cubicBezTo>
                    <a:pt x="128" y="1"/>
                    <a:pt x="124" y="0"/>
                    <a:pt x="120" y="0"/>
                  </a:cubicBezTo>
                  <a:close/>
                </a:path>
              </a:pathLst>
            </a:custGeom>
            <a:solidFill>
              <a:srgbClr val="D04D6F">
                <a:alpha val="2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ko-KR" altLang="en-US" sz="1600" dirty="0"/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553516" y="3228945"/>
              <a:ext cx="9354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 smtClean="0">
                  <a:latin typeface="Noto Sans CJK KR Black" pitchFamily="34" charset="-127"/>
                  <a:ea typeface="Noto Sans CJK KR Black" pitchFamily="34" charset="-127"/>
                </a:rPr>
                <a:t>01</a:t>
              </a:r>
              <a:endParaRPr lang="ko-KR" altLang="en-US" sz="2000" dirty="0">
                <a:latin typeface="Noto Sans CJK KR Black" pitchFamily="34" charset="-127"/>
                <a:ea typeface="Noto Sans CJK KR Black" pitchFamily="34" charset="-127"/>
              </a:endParaRP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1856599" y="3215063"/>
              <a:ext cx="1908212" cy="4278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2800"/>
                </a:lnSpc>
              </a:pPr>
              <a:r>
                <a:rPr lang="en-US" altLang="ko-KR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Deploy Pod</a:t>
              </a:r>
              <a:endPara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endParaRPr>
            </a:p>
          </p:txBody>
        </p:sp>
        <p:sp>
          <p:nvSpPr>
            <p:cNvPr id="10" name="Freeform 765"/>
            <p:cNvSpPr>
              <a:spLocks noEditPoints="1"/>
            </p:cNvSpPr>
            <p:nvPr/>
          </p:nvSpPr>
          <p:spPr bwMode="auto">
            <a:xfrm rot="1800000">
              <a:off x="4404471" y="2947075"/>
              <a:ext cx="833896" cy="963851"/>
            </a:xfrm>
            <a:custGeom>
              <a:avLst/>
              <a:gdLst>
                <a:gd name="T0" fmla="*/ 120 w 240"/>
                <a:gd name="T1" fmla="*/ 20 h 279"/>
                <a:gd name="T2" fmla="*/ 121 w 240"/>
                <a:gd name="T3" fmla="*/ 20 h 279"/>
                <a:gd name="T4" fmla="*/ 218 w 240"/>
                <a:gd name="T5" fmla="*/ 79 h 279"/>
                <a:gd name="T6" fmla="*/ 220 w 240"/>
                <a:gd name="T7" fmla="*/ 81 h 279"/>
                <a:gd name="T8" fmla="*/ 220 w 240"/>
                <a:gd name="T9" fmla="*/ 198 h 279"/>
                <a:gd name="T10" fmla="*/ 219 w 240"/>
                <a:gd name="T11" fmla="*/ 200 h 279"/>
                <a:gd name="T12" fmla="*/ 121 w 240"/>
                <a:gd name="T13" fmla="*/ 259 h 279"/>
                <a:gd name="T14" fmla="*/ 120 w 240"/>
                <a:gd name="T15" fmla="*/ 259 h 279"/>
                <a:gd name="T16" fmla="*/ 120 w 240"/>
                <a:gd name="T17" fmla="*/ 259 h 279"/>
                <a:gd name="T18" fmla="*/ 118 w 240"/>
                <a:gd name="T19" fmla="*/ 258 h 279"/>
                <a:gd name="T20" fmla="*/ 21 w 240"/>
                <a:gd name="T21" fmla="*/ 200 h 279"/>
                <a:gd name="T22" fmla="*/ 20 w 240"/>
                <a:gd name="T23" fmla="*/ 198 h 279"/>
                <a:gd name="T24" fmla="*/ 20 w 240"/>
                <a:gd name="T25" fmla="*/ 81 h 279"/>
                <a:gd name="T26" fmla="*/ 21 w 240"/>
                <a:gd name="T27" fmla="*/ 79 h 279"/>
                <a:gd name="T28" fmla="*/ 119 w 240"/>
                <a:gd name="T29" fmla="*/ 20 h 279"/>
                <a:gd name="T30" fmla="*/ 120 w 240"/>
                <a:gd name="T31" fmla="*/ 20 h 279"/>
                <a:gd name="T32" fmla="*/ 120 w 240"/>
                <a:gd name="T33" fmla="*/ 0 h 279"/>
                <a:gd name="T34" fmla="*/ 108 w 240"/>
                <a:gd name="T35" fmla="*/ 3 h 279"/>
                <a:gd name="T36" fmla="*/ 11 w 240"/>
                <a:gd name="T37" fmla="*/ 62 h 279"/>
                <a:gd name="T38" fmla="*/ 0 w 240"/>
                <a:gd name="T39" fmla="*/ 81 h 279"/>
                <a:gd name="T40" fmla="*/ 0 w 240"/>
                <a:gd name="T41" fmla="*/ 198 h 279"/>
                <a:gd name="T42" fmla="*/ 11 w 240"/>
                <a:gd name="T43" fmla="*/ 217 h 279"/>
                <a:gd name="T44" fmla="*/ 108 w 240"/>
                <a:gd name="T45" fmla="*/ 276 h 279"/>
                <a:gd name="T46" fmla="*/ 120 w 240"/>
                <a:gd name="T47" fmla="*/ 279 h 279"/>
                <a:gd name="T48" fmla="*/ 131 w 240"/>
                <a:gd name="T49" fmla="*/ 276 h 279"/>
                <a:gd name="T50" fmla="*/ 229 w 240"/>
                <a:gd name="T51" fmla="*/ 217 h 279"/>
                <a:gd name="T52" fmla="*/ 240 w 240"/>
                <a:gd name="T53" fmla="*/ 198 h 279"/>
                <a:gd name="T54" fmla="*/ 240 w 240"/>
                <a:gd name="T55" fmla="*/ 81 h 279"/>
                <a:gd name="T56" fmla="*/ 229 w 240"/>
                <a:gd name="T57" fmla="*/ 62 h 279"/>
                <a:gd name="T58" fmla="*/ 131 w 240"/>
                <a:gd name="T59" fmla="*/ 3 h 279"/>
                <a:gd name="T60" fmla="*/ 120 w 240"/>
                <a:gd name="T61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40" h="279">
                  <a:moveTo>
                    <a:pt x="120" y="20"/>
                  </a:moveTo>
                  <a:cubicBezTo>
                    <a:pt x="120" y="20"/>
                    <a:pt x="121" y="20"/>
                    <a:pt x="121" y="20"/>
                  </a:cubicBezTo>
                  <a:cubicBezTo>
                    <a:pt x="218" y="79"/>
                    <a:pt x="218" y="79"/>
                    <a:pt x="218" y="79"/>
                  </a:cubicBezTo>
                  <a:cubicBezTo>
                    <a:pt x="219" y="79"/>
                    <a:pt x="220" y="80"/>
                    <a:pt x="220" y="81"/>
                  </a:cubicBezTo>
                  <a:cubicBezTo>
                    <a:pt x="220" y="198"/>
                    <a:pt x="220" y="198"/>
                    <a:pt x="220" y="198"/>
                  </a:cubicBezTo>
                  <a:cubicBezTo>
                    <a:pt x="220" y="199"/>
                    <a:pt x="219" y="200"/>
                    <a:pt x="219" y="200"/>
                  </a:cubicBezTo>
                  <a:cubicBezTo>
                    <a:pt x="121" y="259"/>
                    <a:pt x="121" y="259"/>
                    <a:pt x="121" y="259"/>
                  </a:cubicBezTo>
                  <a:cubicBezTo>
                    <a:pt x="120" y="259"/>
                    <a:pt x="120" y="259"/>
                    <a:pt x="120" y="259"/>
                  </a:cubicBezTo>
                  <a:cubicBezTo>
                    <a:pt x="120" y="259"/>
                    <a:pt x="120" y="259"/>
                    <a:pt x="120" y="259"/>
                  </a:cubicBezTo>
                  <a:cubicBezTo>
                    <a:pt x="120" y="259"/>
                    <a:pt x="119" y="259"/>
                    <a:pt x="118" y="258"/>
                  </a:cubicBezTo>
                  <a:cubicBezTo>
                    <a:pt x="21" y="200"/>
                    <a:pt x="21" y="200"/>
                    <a:pt x="21" y="200"/>
                  </a:cubicBezTo>
                  <a:cubicBezTo>
                    <a:pt x="20" y="200"/>
                    <a:pt x="20" y="199"/>
                    <a:pt x="20" y="198"/>
                  </a:cubicBezTo>
                  <a:cubicBezTo>
                    <a:pt x="20" y="81"/>
                    <a:pt x="20" y="81"/>
                    <a:pt x="20" y="81"/>
                  </a:cubicBezTo>
                  <a:cubicBezTo>
                    <a:pt x="20" y="80"/>
                    <a:pt x="20" y="79"/>
                    <a:pt x="21" y="79"/>
                  </a:cubicBezTo>
                  <a:cubicBezTo>
                    <a:pt x="119" y="20"/>
                    <a:pt x="119" y="20"/>
                    <a:pt x="119" y="20"/>
                  </a:cubicBezTo>
                  <a:cubicBezTo>
                    <a:pt x="119" y="20"/>
                    <a:pt x="119" y="20"/>
                    <a:pt x="120" y="20"/>
                  </a:cubicBezTo>
                  <a:moveTo>
                    <a:pt x="120" y="0"/>
                  </a:moveTo>
                  <a:cubicBezTo>
                    <a:pt x="116" y="0"/>
                    <a:pt x="112" y="1"/>
                    <a:pt x="108" y="3"/>
                  </a:cubicBezTo>
                  <a:cubicBezTo>
                    <a:pt x="11" y="62"/>
                    <a:pt x="11" y="62"/>
                    <a:pt x="11" y="62"/>
                  </a:cubicBezTo>
                  <a:cubicBezTo>
                    <a:pt x="4" y="66"/>
                    <a:pt x="0" y="73"/>
                    <a:pt x="0" y="81"/>
                  </a:cubicBezTo>
                  <a:cubicBezTo>
                    <a:pt x="0" y="198"/>
                    <a:pt x="0" y="198"/>
                    <a:pt x="0" y="198"/>
                  </a:cubicBezTo>
                  <a:cubicBezTo>
                    <a:pt x="0" y="206"/>
                    <a:pt x="4" y="213"/>
                    <a:pt x="11" y="217"/>
                  </a:cubicBezTo>
                  <a:cubicBezTo>
                    <a:pt x="108" y="276"/>
                    <a:pt x="108" y="276"/>
                    <a:pt x="108" y="276"/>
                  </a:cubicBezTo>
                  <a:cubicBezTo>
                    <a:pt x="113" y="278"/>
                    <a:pt x="117" y="279"/>
                    <a:pt x="120" y="279"/>
                  </a:cubicBezTo>
                  <a:cubicBezTo>
                    <a:pt x="125" y="279"/>
                    <a:pt x="129" y="277"/>
                    <a:pt x="131" y="276"/>
                  </a:cubicBezTo>
                  <a:cubicBezTo>
                    <a:pt x="229" y="217"/>
                    <a:pt x="229" y="217"/>
                    <a:pt x="229" y="217"/>
                  </a:cubicBezTo>
                  <a:cubicBezTo>
                    <a:pt x="236" y="213"/>
                    <a:pt x="240" y="206"/>
                    <a:pt x="240" y="198"/>
                  </a:cubicBezTo>
                  <a:cubicBezTo>
                    <a:pt x="240" y="81"/>
                    <a:pt x="240" y="81"/>
                    <a:pt x="240" y="81"/>
                  </a:cubicBezTo>
                  <a:cubicBezTo>
                    <a:pt x="240" y="73"/>
                    <a:pt x="236" y="66"/>
                    <a:pt x="229" y="62"/>
                  </a:cubicBezTo>
                  <a:cubicBezTo>
                    <a:pt x="131" y="3"/>
                    <a:pt x="131" y="3"/>
                    <a:pt x="131" y="3"/>
                  </a:cubicBezTo>
                  <a:cubicBezTo>
                    <a:pt x="128" y="1"/>
                    <a:pt x="124" y="0"/>
                    <a:pt x="120" y="0"/>
                  </a:cubicBezTo>
                  <a:close/>
                </a:path>
              </a:pathLst>
            </a:custGeom>
            <a:solidFill>
              <a:srgbClr val="D04D6F">
                <a:alpha val="2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ko-KR" altLang="en-US" sz="1600" dirty="0"/>
            </a:p>
          </p:txBody>
        </p:sp>
        <p:sp>
          <p:nvSpPr>
            <p:cNvPr id="11" name="TextBox 79"/>
            <p:cNvSpPr txBox="1"/>
            <p:nvPr/>
          </p:nvSpPr>
          <p:spPr>
            <a:xfrm>
              <a:off x="4353672" y="3228945"/>
              <a:ext cx="9354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 smtClean="0">
                  <a:latin typeface="Noto Sans CJK KR Black" pitchFamily="34" charset="-127"/>
                  <a:ea typeface="Noto Sans CJK KR Black" pitchFamily="34" charset="-127"/>
                </a:rPr>
                <a:t>02</a:t>
              </a:r>
              <a:endParaRPr lang="ko-KR" altLang="en-US" sz="2000" dirty="0">
                <a:latin typeface="Noto Sans CJK KR Black" pitchFamily="34" charset="-127"/>
                <a:ea typeface="Noto Sans CJK KR Black" pitchFamily="34" charset="-127"/>
              </a:endParaRPr>
            </a:p>
          </p:txBody>
        </p:sp>
        <p:sp>
          <p:nvSpPr>
            <p:cNvPr id="12" name="TextBox 82"/>
            <p:cNvSpPr txBox="1"/>
            <p:nvPr/>
          </p:nvSpPr>
          <p:spPr>
            <a:xfrm>
              <a:off x="5656755" y="3035527"/>
              <a:ext cx="1908212" cy="7869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2800"/>
                </a:lnSpc>
              </a:pPr>
              <a:r>
                <a:rPr lang="en-US" altLang="ko-KR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Rolling Update</a:t>
              </a:r>
            </a:p>
          </p:txBody>
        </p:sp>
        <p:sp>
          <p:nvSpPr>
            <p:cNvPr id="9" name="Freeform 5"/>
            <p:cNvSpPr>
              <a:spLocks/>
            </p:cNvSpPr>
            <p:nvPr/>
          </p:nvSpPr>
          <p:spPr bwMode="auto">
            <a:xfrm rot="10800000">
              <a:off x="9113348" y="2319510"/>
              <a:ext cx="2525136" cy="2218982"/>
            </a:xfrm>
            <a:custGeom>
              <a:avLst/>
              <a:gdLst>
                <a:gd name="T0" fmla="*/ 295 w 391"/>
                <a:gd name="T1" fmla="*/ 291 h 344"/>
                <a:gd name="T2" fmla="*/ 169 w 391"/>
                <a:gd name="T3" fmla="*/ 343 h 344"/>
                <a:gd name="T4" fmla="*/ 0 w 391"/>
                <a:gd name="T5" fmla="*/ 181 h 344"/>
                <a:gd name="T6" fmla="*/ 1 w 391"/>
                <a:gd name="T7" fmla="*/ 159 h 344"/>
                <a:gd name="T8" fmla="*/ 175 w 391"/>
                <a:gd name="T9" fmla="*/ 1 h 344"/>
                <a:gd name="T10" fmla="*/ 299 w 391"/>
                <a:gd name="T11" fmla="*/ 57 h 344"/>
                <a:gd name="T12" fmla="*/ 373 w 391"/>
                <a:gd name="T13" fmla="*/ 150 h 344"/>
                <a:gd name="T14" fmla="*/ 382 w 391"/>
                <a:gd name="T15" fmla="*/ 162 h 344"/>
                <a:gd name="T16" fmla="*/ 382 w 391"/>
                <a:gd name="T17" fmla="*/ 189 h 344"/>
                <a:gd name="T18" fmla="*/ 372 w 391"/>
                <a:gd name="T19" fmla="*/ 201 h 344"/>
                <a:gd name="T20" fmla="*/ 295 w 391"/>
                <a:gd name="T21" fmla="*/ 291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91" h="344">
                  <a:moveTo>
                    <a:pt x="295" y="291"/>
                  </a:moveTo>
                  <a:cubicBezTo>
                    <a:pt x="264" y="323"/>
                    <a:pt x="219" y="344"/>
                    <a:pt x="169" y="343"/>
                  </a:cubicBezTo>
                  <a:cubicBezTo>
                    <a:pt x="79" y="341"/>
                    <a:pt x="5" y="270"/>
                    <a:pt x="0" y="181"/>
                  </a:cubicBezTo>
                  <a:cubicBezTo>
                    <a:pt x="0" y="174"/>
                    <a:pt x="0" y="167"/>
                    <a:pt x="1" y="159"/>
                  </a:cubicBezTo>
                  <a:cubicBezTo>
                    <a:pt x="8" y="70"/>
                    <a:pt x="83" y="0"/>
                    <a:pt x="175" y="1"/>
                  </a:cubicBezTo>
                  <a:cubicBezTo>
                    <a:pt x="224" y="2"/>
                    <a:pt x="268" y="23"/>
                    <a:pt x="299" y="57"/>
                  </a:cubicBezTo>
                  <a:cubicBezTo>
                    <a:pt x="325" y="86"/>
                    <a:pt x="350" y="119"/>
                    <a:pt x="373" y="150"/>
                  </a:cubicBezTo>
                  <a:cubicBezTo>
                    <a:pt x="376" y="154"/>
                    <a:pt x="379" y="158"/>
                    <a:pt x="382" y="162"/>
                  </a:cubicBezTo>
                  <a:cubicBezTo>
                    <a:pt x="391" y="174"/>
                    <a:pt x="391" y="177"/>
                    <a:pt x="382" y="189"/>
                  </a:cubicBezTo>
                  <a:cubicBezTo>
                    <a:pt x="378" y="193"/>
                    <a:pt x="375" y="197"/>
                    <a:pt x="372" y="201"/>
                  </a:cubicBezTo>
                  <a:cubicBezTo>
                    <a:pt x="348" y="231"/>
                    <a:pt x="322" y="263"/>
                    <a:pt x="295" y="291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18" name="Freeform 765"/>
            <p:cNvSpPr>
              <a:spLocks noEditPoints="1"/>
            </p:cNvSpPr>
            <p:nvPr/>
          </p:nvSpPr>
          <p:spPr bwMode="auto">
            <a:xfrm rot="1800000">
              <a:off x="8228653" y="2947075"/>
              <a:ext cx="833896" cy="963851"/>
            </a:xfrm>
            <a:custGeom>
              <a:avLst/>
              <a:gdLst>
                <a:gd name="T0" fmla="*/ 120 w 240"/>
                <a:gd name="T1" fmla="*/ 20 h 279"/>
                <a:gd name="T2" fmla="*/ 121 w 240"/>
                <a:gd name="T3" fmla="*/ 20 h 279"/>
                <a:gd name="T4" fmla="*/ 218 w 240"/>
                <a:gd name="T5" fmla="*/ 79 h 279"/>
                <a:gd name="T6" fmla="*/ 220 w 240"/>
                <a:gd name="T7" fmla="*/ 81 h 279"/>
                <a:gd name="T8" fmla="*/ 220 w 240"/>
                <a:gd name="T9" fmla="*/ 198 h 279"/>
                <a:gd name="T10" fmla="*/ 219 w 240"/>
                <a:gd name="T11" fmla="*/ 200 h 279"/>
                <a:gd name="T12" fmla="*/ 121 w 240"/>
                <a:gd name="T13" fmla="*/ 259 h 279"/>
                <a:gd name="T14" fmla="*/ 120 w 240"/>
                <a:gd name="T15" fmla="*/ 259 h 279"/>
                <a:gd name="T16" fmla="*/ 120 w 240"/>
                <a:gd name="T17" fmla="*/ 259 h 279"/>
                <a:gd name="T18" fmla="*/ 118 w 240"/>
                <a:gd name="T19" fmla="*/ 258 h 279"/>
                <a:gd name="T20" fmla="*/ 21 w 240"/>
                <a:gd name="T21" fmla="*/ 200 h 279"/>
                <a:gd name="T22" fmla="*/ 20 w 240"/>
                <a:gd name="T23" fmla="*/ 198 h 279"/>
                <a:gd name="T24" fmla="*/ 20 w 240"/>
                <a:gd name="T25" fmla="*/ 81 h 279"/>
                <a:gd name="T26" fmla="*/ 21 w 240"/>
                <a:gd name="T27" fmla="*/ 79 h 279"/>
                <a:gd name="T28" fmla="*/ 119 w 240"/>
                <a:gd name="T29" fmla="*/ 20 h 279"/>
                <a:gd name="T30" fmla="*/ 120 w 240"/>
                <a:gd name="T31" fmla="*/ 20 h 279"/>
                <a:gd name="T32" fmla="*/ 120 w 240"/>
                <a:gd name="T33" fmla="*/ 0 h 279"/>
                <a:gd name="T34" fmla="*/ 108 w 240"/>
                <a:gd name="T35" fmla="*/ 3 h 279"/>
                <a:gd name="T36" fmla="*/ 11 w 240"/>
                <a:gd name="T37" fmla="*/ 62 h 279"/>
                <a:gd name="T38" fmla="*/ 0 w 240"/>
                <a:gd name="T39" fmla="*/ 81 h 279"/>
                <a:gd name="T40" fmla="*/ 0 w 240"/>
                <a:gd name="T41" fmla="*/ 198 h 279"/>
                <a:gd name="T42" fmla="*/ 11 w 240"/>
                <a:gd name="T43" fmla="*/ 217 h 279"/>
                <a:gd name="T44" fmla="*/ 108 w 240"/>
                <a:gd name="T45" fmla="*/ 276 h 279"/>
                <a:gd name="T46" fmla="*/ 120 w 240"/>
                <a:gd name="T47" fmla="*/ 279 h 279"/>
                <a:gd name="T48" fmla="*/ 131 w 240"/>
                <a:gd name="T49" fmla="*/ 276 h 279"/>
                <a:gd name="T50" fmla="*/ 229 w 240"/>
                <a:gd name="T51" fmla="*/ 217 h 279"/>
                <a:gd name="T52" fmla="*/ 240 w 240"/>
                <a:gd name="T53" fmla="*/ 198 h 279"/>
                <a:gd name="T54" fmla="*/ 240 w 240"/>
                <a:gd name="T55" fmla="*/ 81 h 279"/>
                <a:gd name="T56" fmla="*/ 229 w 240"/>
                <a:gd name="T57" fmla="*/ 62 h 279"/>
                <a:gd name="T58" fmla="*/ 131 w 240"/>
                <a:gd name="T59" fmla="*/ 3 h 279"/>
                <a:gd name="T60" fmla="*/ 120 w 240"/>
                <a:gd name="T61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40" h="279">
                  <a:moveTo>
                    <a:pt x="120" y="20"/>
                  </a:moveTo>
                  <a:cubicBezTo>
                    <a:pt x="120" y="20"/>
                    <a:pt x="121" y="20"/>
                    <a:pt x="121" y="20"/>
                  </a:cubicBezTo>
                  <a:cubicBezTo>
                    <a:pt x="218" y="79"/>
                    <a:pt x="218" y="79"/>
                    <a:pt x="218" y="79"/>
                  </a:cubicBezTo>
                  <a:cubicBezTo>
                    <a:pt x="219" y="79"/>
                    <a:pt x="220" y="80"/>
                    <a:pt x="220" y="81"/>
                  </a:cubicBezTo>
                  <a:cubicBezTo>
                    <a:pt x="220" y="198"/>
                    <a:pt x="220" y="198"/>
                    <a:pt x="220" y="198"/>
                  </a:cubicBezTo>
                  <a:cubicBezTo>
                    <a:pt x="220" y="199"/>
                    <a:pt x="219" y="200"/>
                    <a:pt x="219" y="200"/>
                  </a:cubicBezTo>
                  <a:cubicBezTo>
                    <a:pt x="121" y="259"/>
                    <a:pt x="121" y="259"/>
                    <a:pt x="121" y="259"/>
                  </a:cubicBezTo>
                  <a:cubicBezTo>
                    <a:pt x="120" y="259"/>
                    <a:pt x="120" y="259"/>
                    <a:pt x="120" y="259"/>
                  </a:cubicBezTo>
                  <a:cubicBezTo>
                    <a:pt x="120" y="259"/>
                    <a:pt x="120" y="259"/>
                    <a:pt x="120" y="259"/>
                  </a:cubicBezTo>
                  <a:cubicBezTo>
                    <a:pt x="120" y="259"/>
                    <a:pt x="119" y="259"/>
                    <a:pt x="118" y="258"/>
                  </a:cubicBezTo>
                  <a:cubicBezTo>
                    <a:pt x="21" y="200"/>
                    <a:pt x="21" y="200"/>
                    <a:pt x="21" y="200"/>
                  </a:cubicBezTo>
                  <a:cubicBezTo>
                    <a:pt x="20" y="200"/>
                    <a:pt x="20" y="199"/>
                    <a:pt x="20" y="198"/>
                  </a:cubicBezTo>
                  <a:cubicBezTo>
                    <a:pt x="20" y="81"/>
                    <a:pt x="20" y="81"/>
                    <a:pt x="20" y="81"/>
                  </a:cubicBezTo>
                  <a:cubicBezTo>
                    <a:pt x="20" y="80"/>
                    <a:pt x="20" y="79"/>
                    <a:pt x="21" y="79"/>
                  </a:cubicBezTo>
                  <a:cubicBezTo>
                    <a:pt x="119" y="20"/>
                    <a:pt x="119" y="20"/>
                    <a:pt x="119" y="20"/>
                  </a:cubicBezTo>
                  <a:cubicBezTo>
                    <a:pt x="119" y="20"/>
                    <a:pt x="119" y="20"/>
                    <a:pt x="120" y="20"/>
                  </a:cubicBezTo>
                  <a:moveTo>
                    <a:pt x="120" y="0"/>
                  </a:moveTo>
                  <a:cubicBezTo>
                    <a:pt x="116" y="0"/>
                    <a:pt x="112" y="1"/>
                    <a:pt x="108" y="3"/>
                  </a:cubicBezTo>
                  <a:cubicBezTo>
                    <a:pt x="11" y="62"/>
                    <a:pt x="11" y="62"/>
                    <a:pt x="11" y="62"/>
                  </a:cubicBezTo>
                  <a:cubicBezTo>
                    <a:pt x="4" y="66"/>
                    <a:pt x="0" y="73"/>
                    <a:pt x="0" y="81"/>
                  </a:cubicBezTo>
                  <a:cubicBezTo>
                    <a:pt x="0" y="198"/>
                    <a:pt x="0" y="198"/>
                    <a:pt x="0" y="198"/>
                  </a:cubicBezTo>
                  <a:cubicBezTo>
                    <a:pt x="0" y="206"/>
                    <a:pt x="4" y="213"/>
                    <a:pt x="11" y="217"/>
                  </a:cubicBezTo>
                  <a:cubicBezTo>
                    <a:pt x="108" y="276"/>
                    <a:pt x="108" y="276"/>
                    <a:pt x="108" y="276"/>
                  </a:cubicBezTo>
                  <a:cubicBezTo>
                    <a:pt x="113" y="278"/>
                    <a:pt x="117" y="279"/>
                    <a:pt x="120" y="279"/>
                  </a:cubicBezTo>
                  <a:cubicBezTo>
                    <a:pt x="125" y="279"/>
                    <a:pt x="129" y="277"/>
                    <a:pt x="131" y="276"/>
                  </a:cubicBezTo>
                  <a:cubicBezTo>
                    <a:pt x="229" y="217"/>
                    <a:pt x="229" y="217"/>
                    <a:pt x="229" y="217"/>
                  </a:cubicBezTo>
                  <a:cubicBezTo>
                    <a:pt x="236" y="213"/>
                    <a:pt x="240" y="206"/>
                    <a:pt x="240" y="198"/>
                  </a:cubicBezTo>
                  <a:cubicBezTo>
                    <a:pt x="240" y="81"/>
                    <a:pt x="240" y="81"/>
                    <a:pt x="240" y="81"/>
                  </a:cubicBezTo>
                  <a:cubicBezTo>
                    <a:pt x="240" y="73"/>
                    <a:pt x="236" y="66"/>
                    <a:pt x="229" y="62"/>
                  </a:cubicBezTo>
                  <a:cubicBezTo>
                    <a:pt x="131" y="3"/>
                    <a:pt x="131" y="3"/>
                    <a:pt x="131" y="3"/>
                  </a:cubicBezTo>
                  <a:cubicBezTo>
                    <a:pt x="128" y="1"/>
                    <a:pt x="124" y="0"/>
                    <a:pt x="120" y="0"/>
                  </a:cubicBezTo>
                  <a:close/>
                </a:path>
              </a:pathLst>
            </a:custGeom>
            <a:solidFill>
              <a:srgbClr val="D04D6F">
                <a:alpha val="2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ko-KR" altLang="en-US" sz="1600" dirty="0"/>
            </a:p>
          </p:txBody>
        </p:sp>
        <p:sp>
          <p:nvSpPr>
            <p:cNvPr id="19" name="TextBox 79"/>
            <p:cNvSpPr txBox="1"/>
            <p:nvPr/>
          </p:nvSpPr>
          <p:spPr>
            <a:xfrm>
              <a:off x="8177854" y="3228945"/>
              <a:ext cx="9354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 smtClean="0">
                  <a:latin typeface="Noto Sans CJK KR Black" pitchFamily="34" charset="-127"/>
                  <a:ea typeface="Noto Sans CJK KR Black" pitchFamily="34" charset="-127"/>
                </a:rPr>
                <a:t>03</a:t>
              </a:r>
              <a:endParaRPr lang="ko-KR" altLang="en-US" sz="2000" dirty="0">
                <a:latin typeface="Noto Sans CJK KR Black" pitchFamily="34" charset="-127"/>
                <a:ea typeface="Noto Sans CJK KR Black" pitchFamily="34" charset="-127"/>
              </a:endParaRPr>
            </a:p>
          </p:txBody>
        </p:sp>
        <p:sp>
          <p:nvSpPr>
            <p:cNvPr id="21" name="TextBox 82"/>
            <p:cNvSpPr txBox="1"/>
            <p:nvPr/>
          </p:nvSpPr>
          <p:spPr>
            <a:xfrm>
              <a:off x="9480937" y="3023761"/>
              <a:ext cx="1908212" cy="8104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2800"/>
                </a:lnSpc>
              </a:pPr>
              <a:r>
                <a:rPr lang="en-US" altLang="ko-KR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Readiness &amp;</a:t>
              </a:r>
            </a:p>
            <a:p>
              <a:pPr algn="ctr">
                <a:lnSpc>
                  <a:spcPts val="2800"/>
                </a:lnSpc>
              </a:pPr>
              <a:r>
                <a:rPr lang="en-US" altLang="ko-KR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Liveness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6099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 smtClean="0"/>
              <a:t>2. Rolling Update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3. Deploy on K8S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89246" y="888288"/>
            <a:ext cx="11013509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1400" dirty="0" err="1" smtClean="0"/>
              <a:t>bff</a:t>
            </a:r>
            <a:r>
              <a:rPr lang="en-US" altLang="ko-KR" sz="1400" dirty="0" smtClean="0"/>
              <a:t>-service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Image</a:t>
            </a:r>
            <a:r>
              <a:rPr lang="ko-KR" altLang="en-US" sz="1400" dirty="0" smtClean="0"/>
              <a:t>를 </a:t>
            </a:r>
            <a:r>
              <a:rPr lang="en-US" altLang="ko-KR" sz="1400" dirty="0" smtClean="0"/>
              <a:t>2.0 </a:t>
            </a:r>
            <a:r>
              <a:rPr lang="ko-KR" altLang="en-US" sz="1400" dirty="0" smtClean="0"/>
              <a:t>버전으로 </a:t>
            </a:r>
            <a:r>
              <a:rPr lang="en-US" altLang="ko-KR" sz="1400" dirty="0" smtClean="0"/>
              <a:t>Update</a:t>
            </a:r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r>
              <a:rPr lang="en-US" altLang="ko-KR" sz="1400" dirty="0" smtClean="0"/>
              <a:t>Image</a:t>
            </a:r>
            <a:r>
              <a:rPr lang="ko-KR" altLang="en-US" sz="1400" dirty="0" smtClean="0"/>
              <a:t>가 </a:t>
            </a:r>
            <a:r>
              <a:rPr lang="en-US" altLang="ko-KR" sz="1400" dirty="0" smtClean="0"/>
              <a:t>Update</a:t>
            </a:r>
            <a:r>
              <a:rPr lang="ko-KR" altLang="en-US" sz="1400" dirty="0" smtClean="0"/>
              <a:t>되어 </a:t>
            </a:r>
            <a:r>
              <a:rPr lang="en-US" altLang="ko-KR" sz="1400" dirty="0" smtClean="0"/>
              <a:t>Pod</a:t>
            </a:r>
            <a:r>
              <a:rPr lang="ko-KR" altLang="en-US" sz="1400" dirty="0" smtClean="0"/>
              <a:t>이 새로 생성됨을 확인</a:t>
            </a: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kumimoji="1" lang="en-US" altLang="ko-KR" sz="1400" dirty="0" smtClean="0"/>
          </a:p>
          <a:p>
            <a:pPr marL="342900" indent="-342900">
              <a:buAutoNum type="arabicPeriod"/>
            </a:pPr>
            <a:endParaRPr kumimoji="1" lang="en-US" altLang="ko-KR" sz="1400" dirty="0"/>
          </a:p>
          <a:p>
            <a:pPr marL="342900" indent="-342900">
              <a:buAutoNum type="arabicPeriod"/>
            </a:pPr>
            <a:r>
              <a:rPr kumimoji="1" lang="en-US" altLang="ko-KR" sz="1400" dirty="0" err="1" smtClean="0"/>
              <a:t>bff</a:t>
            </a:r>
            <a:r>
              <a:rPr kumimoji="1" lang="en-US" altLang="ko-KR" sz="1400" dirty="0" smtClean="0"/>
              <a:t>-service</a:t>
            </a:r>
            <a:r>
              <a:rPr kumimoji="1" lang="ko-KR" altLang="en-US" sz="1400" dirty="0" smtClean="0"/>
              <a:t>에 다시 접속하기</a:t>
            </a:r>
            <a:endParaRPr kumimoji="1" lang="en-US" altLang="ko-KR" sz="1400" dirty="0" smtClean="0"/>
          </a:p>
        </p:txBody>
      </p:sp>
      <p:sp>
        <p:nvSpPr>
          <p:cNvPr id="11" name="텍스트 개체 틀 10"/>
          <p:cNvSpPr txBox="1">
            <a:spLocks/>
          </p:cNvSpPr>
          <p:nvPr/>
        </p:nvSpPr>
        <p:spPr>
          <a:xfrm>
            <a:off x="919244" y="1243082"/>
            <a:ext cx="10353512" cy="67619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400" dirty="0" smtClean="0"/>
              <a:t>$ #</a:t>
            </a:r>
            <a:r>
              <a:rPr lang="ko-KR" altLang="en-US" sz="1400" dirty="0" smtClean="0"/>
              <a:t> </a:t>
            </a:r>
            <a:r>
              <a:rPr lang="en-US" altLang="ko-KR" sz="1400" dirty="0" err="1" smtClean="0"/>
              <a:t>kubectl</a:t>
            </a:r>
            <a:r>
              <a:rPr lang="en-US" altLang="ko-KR" sz="1400" dirty="0" smtClean="0"/>
              <a:t> set image deployment/$(</a:t>
            </a:r>
            <a:r>
              <a:rPr lang="en-US" altLang="ko-KR" sz="1400" dirty="0" err="1" smtClean="0"/>
              <a:t>deployment_name</a:t>
            </a:r>
            <a:r>
              <a:rPr lang="en-US" altLang="ko-KR" sz="1400" dirty="0" smtClean="0"/>
              <a:t>) $(</a:t>
            </a:r>
            <a:r>
              <a:rPr lang="en-US" altLang="ko-KR" sz="1400" dirty="0" err="1" smtClean="0"/>
              <a:t>container_name</a:t>
            </a:r>
            <a:r>
              <a:rPr lang="en-US" altLang="ko-KR" sz="1400" dirty="0" smtClean="0"/>
              <a:t>)=$(</a:t>
            </a:r>
            <a:r>
              <a:rPr lang="en-US" altLang="ko-KR" sz="1400" dirty="0" err="1" smtClean="0"/>
              <a:t>image_name</a:t>
            </a:r>
            <a:r>
              <a:rPr lang="en-US" altLang="ko-KR" sz="1400" dirty="0" smtClean="0"/>
              <a:t>)</a:t>
            </a:r>
          </a:p>
          <a:p>
            <a:pPr algn="l"/>
            <a:r>
              <a:rPr lang="en-US" altLang="ko-KR" sz="1400" dirty="0" smtClean="0"/>
              <a:t>$ </a:t>
            </a:r>
            <a:r>
              <a:rPr lang="en-US" altLang="ko-KR" sz="1400" dirty="0" err="1"/>
              <a:t>kubectl</a:t>
            </a:r>
            <a:r>
              <a:rPr lang="en-US" altLang="ko-KR" sz="1400" dirty="0"/>
              <a:t> </a:t>
            </a:r>
            <a:r>
              <a:rPr lang="en-US" altLang="ko-KR" sz="1400" dirty="0" smtClean="0"/>
              <a:t>set image deployment/</a:t>
            </a:r>
            <a:r>
              <a:rPr lang="en-US" altLang="ko-KR" sz="1400" dirty="0" err="1" smtClean="0"/>
              <a:t>bff</a:t>
            </a:r>
            <a:r>
              <a:rPr lang="en-US" altLang="ko-KR" sz="1400" dirty="0" smtClean="0"/>
              <a:t>-service-deployment </a:t>
            </a:r>
            <a:r>
              <a:rPr lang="en-US" altLang="ko-KR" sz="1400" dirty="0" err="1" smtClean="0"/>
              <a:t>bff</a:t>
            </a:r>
            <a:r>
              <a:rPr lang="en-US" altLang="ko-KR" sz="1400" dirty="0" smtClean="0"/>
              <a:t>-service=</a:t>
            </a:r>
            <a:r>
              <a:rPr lang="en-US" altLang="ko-KR" sz="1400" dirty="0" err="1" smtClean="0"/>
              <a:t>dtlabs</a:t>
            </a:r>
            <a:r>
              <a:rPr lang="en-US" altLang="ko-KR" sz="1400" dirty="0" smtClean="0"/>
              <a:t>/bff-service:2.0 --record</a:t>
            </a:r>
          </a:p>
        </p:txBody>
      </p:sp>
      <p:sp>
        <p:nvSpPr>
          <p:cNvPr id="14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</a:t>
            </a:r>
            <a:r>
              <a:rPr lang="en-US" altLang="ko-KR" dirty="0"/>
              <a:t>DIGITAL </a:t>
            </a:r>
            <a:r>
              <a:rPr lang="en-US" altLang="ko-KR" dirty="0" smtClean="0"/>
              <a:t>LABS All rights reserved.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ko-KR" dirty="0" smtClean="0"/>
              <a:t>Image Update</a:t>
            </a:r>
            <a:r>
              <a:rPr kumimoji="1" lang="ko-KR" altLang="en-US" dirty="0" smtClean="0"/>
              <a:t> 하기</a:t>
            </a:r>
            <a:endParaRPr kumimoji="1" lang="ko-KR" altLang="en-US" dirty="0"/>
          </a:p>
        </p:txBody>
      </p:sp>
      <p:sp>
        <p:nvSpPr>
          <p:cNvPr id="15" name="텍스트 개체 틀 10"/>
          <p:cNvSpPr txBox="1">
            <a:spLocks/>
          </p:cNvSpPr>
          <p:nvPr/>
        </p:nvSpPr>
        <p:spPr>
          <a:xfrm>
            <a:off x="919244" y="2451418"/>
            <a:ext cx="10353512" cy="3669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400" dirty="0" smtClean="0"/>
              <a:t>$ </a:t>
            </a:r>
            <a:r>
              <a:rPr lang="en-US" altLang="ko-KR" sz="1400" dirty="0" err="1" smtClean="0"/>
              <a:t>kubectl</a:t>
            </a:r>
            <a:r>
              <a:rPr lang="en-US" altLang="ko-KR" sz="1400" dirty="0" smtClean="0"/>
              <a:t> describe deployment </a:t>
            </a:r>
            <a:r>
              <a:rPr lang="en-US" altLang="ko-KR" sz="1400" dirty="0" err="1" smtClean="0"/>
              <a:t>bff</a:t>
            </a:r>
            <a:r>
              <a:rPr lang="en-US" altLang="ko-KR" sz="1400" dirty="0" smtClean="0"/>
              <a:t>-service-deployment</a:t>
            </a:r>
          </a:p>
        </p:txBody>
      </p:sp>
    </p:spTree>
    <p:extLst>
      <p:ext uri="{BB962C8B-B14F-4D97-AF65-F5344CB8AC3E}">
        <p14:creationId xmlns:p14="http://schemas.microsoft.com/office/powerpoint/2010/main" val="1288707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5" name="직선 화살표 연결선 54"/>
          <p:cNvCxnSpPr>
            <a:stCxn id="50" idx="6"/>
            <a:endCxn id="53" idx="2"/>
          </p:cNvCxnSpPr>
          <p:nvPr/>
        </p:nvCxnSpPr>
        <p:spPr>
          <a:xfrm flipV="1">
            <a:off x="2085522" y="5729620"/>
            <a:ext cx="7913371" cy="2"/>
          </a:xfrm>
          <a:prstGeom prst="straightConnector1">
            <a:avLst/>
          </a:prstGeom>
          <a:ln w="635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3. Deploy on K8S</a:t>
            </a:r>
            <a:endParaRPr lang="ko-KR" altLang="en-US" dirty="0"/>
          </a:p>
        </p:txBody>
      </p:sp>
      <p:sp>
        <p:nvSpPr>
          <p:cNvPr id="18" name="텍스트 개체 틀 5"/>
          <p:cNvSpPr>
            <a:spLocks noGrp="1"/>
          </p:cNvSpPr>
          <p:nvPr>
            <p:ph type="body" sz="quarter" idx="14"/>
          </p:nvPr>
        </p:nvSpPr>
        <p:spPr>
          <a:xfrm>
            <a:off x="304801" y="186565"/>
            <a:ext cx="6721765" cy="284407"/>
          </a:xfrm>
        </p:spPr>
        <p:txBody>
          <a:bodyPr/>
          <a:lstStyle/>
          <a:p>
            <a:r>
              <a:rPr lang="en-US" altLang="ko-KR" dirty="0" smtClean="0"/>
              <a:t>2. Rolling Update</a:t>
            </a:r>
            <a:endParaRPr lang="ko-KR" altLang="en-US" dirty="0"/>
          </a:p>
        </p:txBody>
      </p:sp>
      <p:sp>
        <p:nvSpPr>
          <p:cNvPr id="17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</a:t>
            </a:r>
            <a:r>
              <a:rPr lang="en-US" altLang="ko-KR" dirty="0"/>
              <a:t>DIGITAL </a:t>
            </a:r>
            <a:r>
              <a:rPr lang="en-US" altLang="ko-KR" dirty="0" smtClean="0"/>
              <a:t>LABS All rights reserved.</a:t>
            </a:r>
            <a:endParaRPr lang="ko-KR" altLang="en-US" dirty="0"/>
          </a:p>
        </p:txBody>
      </p:sp>
      <p:grpSp>
        <p:nvGrpSpPr>
          <p:cNvPr id="44" name="그룹 43"/>
          <p:cNvGrpSpPr/>
          <p:nvPr/>
        </p:nvGrpSpPr>
        <p:grpSpPr>
          <a:xfrm>
            <a:off x="751571" y="1023027"/>
            <a:ext cx="10581272" cy="3994763"/>
            <a:chOff x="805364" y="1431619"/>
            <a:chExt cx="10581272" cy="3994763"/>
          </a:xfrm>
        </p:grpSpPr>
        <p:grpSp>
          <p:nvGrpSpPr>
            <p:cNvPr id="38" name="그룹 37"/>
            <p:cNvGrpSpPr/>
            <p:nvPr/>
          </p:nvGrpSpPr>
          <p:grpSpPr>
            <a:xfrm>
              <a:off x="805364" y="1431620"/>
              <a:ext cx="2151529" cy="3994762"/>
              <a:chOff x="805364" y="1431620"/>
              <a:chExt cx="2151529" cy="3994762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71945" y="2739210"/>
                <a:ext cx="1418366" cy="1379583"/>
              </a:xfrm>
              <a:prstGeom prst="rect">
                <a:avLst/>
              </a:prstGeom>
            </p:spPr>
          </p:pic>
          <p:sp>
            <p:nvSpPr>
              <p:cNvPr id="4" name="모서리가 둥근 직사각형 3"/>
              <p:cNvSpPr/>
              <p:nvPr/>
            </p:nvSpPr>
            <p:spPr>
              <a:xfrm>
                <a:off x="805364" y="4662589"/>
                <a:ext cx="2151529" cy="763793"/>
              </a:xfrm>
              <a:prstGeom prst="roundRect">
                <a:avLst/>
              </a:prstGeom>
              <a:solidFill>
                <a:srgbClr val="3670E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b="1" dirty="0" err="1" smtClean="0"/>
                  <a:t>bff</a:t>
                </a:r>
                <a:r>
                  <a:rPr kumimoji="1" lang="en-US" altLang="ko-KR" b="1" dirty="0" smtClean="0"/>
                  <a:t>-service V1</a:t>
                </a:r>
                <a:endParaRPr kumimoji="1" lang="ko-KR" altLang="en-US" b="1" dirty="0"/>
              </a:p>
            </p:txBody>
          </p:sp>
          <p:sp>
            <p:nvSpPr>
              <p:cNvPr id="14" name="모서리가 둥근 직사각형 13"/>
              <p:cNvSpPr/>
              <p:nvPr/>
            </p:nvSpPr>
            <p:spPr>
              <a:xfrm>
                <a:off x="805364" y="1431620"/>
                <a:ext cx="2151529" cy="763793"/>
              </a:xfrm>
              <a:prstGeom prst="roundRect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b="1" dirty="0"/>
              </a:p>
            </p:txBody>
          </p:sp>
          <p:cxnSp>
            <p:nvCxnSpPr>
              <p:cNvPr id="30" name="직선 화살표 연결선 29"/>
              <p:cNvCxnSpPr>
                <a:stCxn id="2" idx="2"/>
                <a:endCxn id="4" idx="0"/>
              </p:cNvCxnSpPr>
              <p:nvPr/>
            </p:nvCxnSpPr>
            <p:spPr>
              <a:xfrm>
                <a:off x="1881128" y="4118793"/>
                <a:ext cx="1" cy="543796"/>
              </a:xfrm>
              <a:prstGeom prst="straightConnector1">
                <a:avLst/>
              </a:prstGeom>
              <a:ln w="25400"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1" name="그룹 40"/>
            <p:cNvGrpSpPr/>
            <p:nvPr/>
          </p:nvGrpSpPr>
          <p:grpSpPr>
            <a:xfrm>
              <a:off x="9235107" y="1431619"/>
              <a:ext cx="2151529" cy="3994762"/>
              <a:chOff x="9235107" y="1431619"/>
              <a:chExt cx="2151529" cy="3994762"/>
            </a:xfrm>
          </p:grpSpPr>
          <p:pic>
            <p:nvPicPr>
              <p:cNvPr id="27" name="그림 26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601688" y="2739209"/>
                <a:ext cx="1418366" cy="1379583"/>
              </a:xfrm>
              <a:prstGeom prst="rect">
                <a:avLst/>
              </a:prstGeom>
            </p:spPr>
          </p:pic>
          <p:sp>
            <p:nvSpPr>
              <p:cNvPr id="28" name="모서리가 둥근 직사각형 27"/>
              <p:cNvSpPr/>
              <p:nvPr/>
            </p:nvSpPr>
            <p:spPr>
              <a:xfrm>
                <a:off x="9235107" y="4662588"/>
                <a:ext cx="2151529" cy="763793"/>
              </a:xfrm>
              <a:prstGeom prst="roundRect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b="1" dirty="0"/>
              </a:p>
            </p:txBody>
          </p:sp>
          <p:sp>
            <p:nvSpPr>
              <p:cNvPr id="29" name="모서리가 둥근 직사각형 28"/>
              <p:cNvSpPr/>
              <p:nvPr/>
            </p:nvSpPr>
            <p:spPr>
              <a:xfrm>
                <a:off x="9235107" y="1431619"/>
                <a:ext cx="2151529" cy="763793"/>
              </a:xfrm>
              <a:prstGeom prst="roundRect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b="1" dirty="0" err="1" smtClean="0"/>
                  <a:t>bff</a:t>
                </a:r>
                <a:r>
                  <a:rPr kumimoji="1" lang="en-US" altLang="ko-KR" b="1" dirty="0" smtClean="0"/>
                  <a:t>-service V2</a:t>
                </a:r>
                <a:endParaRPr kumimoji="1" lang="ko-KR" altLang="en-US" b="1" dirty="0"/>
              </a:p>
            </p:txBody>
          </p:sp>
          <p:cxnSp>
            <p:nvCxnSpPr>
              <p:cNvPr id="35" name="직선 화살표 연결선 34"/>
              <p:cNvCxnSpPr/>
              <p:nvPr/>
            </p:nvCxnSpPr>
            <p:spPr>
              <a:xfrm flipV="1">
                <a:off x="10310869" y="2195412"/>
                <a:ext cx="1" cy="543797"/>
              </a:xfrm>
              <a:prstGeom prst="straightConnector1">
                <a:avLst/>
              </a:prstGeom>
              <a:ln w="25400"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0" name="그룹 39"/>
            <p:cNvGrpSpPr/>
            <p:nvPr/>
          </p:nvGrpSpPr>
          <p:grpSpPr>
            <a:xfrm>
              <a:off x="6425192" y="1431619"/>
              <a:ext cx="2151529" cy="3994762"/>
              <a:chOff x="6425192" y="1431619"/>
              <a:chExt cx="2151529" cy="3994762"/>
            </a:xfrm>
          </p:grpSpPr>
          <p:pic>
            <p:nvPicPr>
              <p:cNvPr id="24" name="그림 23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91773" y="2739209"/>
                <a:ext cx="1418366" cy="1379583"/>
              </a:xfrm>
              <a:prstGeom prst="rect">
                <a:avLst/>
              </a:prstGeom>
            </p:spPr>
          </p:pic>
          <p:sp>
            <p:nvSpPr>
              <p:cNvPr id="25" name="모서리가 둥근 직사각형 24"/>
              <p:cNvSpPr/>
              <p:nvPr/>
            </p:nvSpPr>
            <p:spPr>
              <a:xfrm>
                <a:off x="6425192" y="4662588"/>
                <a:ext cx="2151529" cy="763793"/>
              </a:xfrm>
              <a:prstGeom prst="round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b="1" dirty="0" smtClean="0"/>
                  <a:t>Pod</a:t>
                </a:r>
                <a:r>
                  <a:rPr kumimoji="1" lang="en-US" altLang="ko-KR" b="1" smtClean="0"/>
                  <a:t>: Terminating</a:t>
                </a:r>
                <a:endParaRPr kumimoji="1" lang="ko-KR" altLang="en-US" b="1" dirty="0"/>
              </a:p>
            </p:txBody>
          </p:sp>
          <p:sp>
            <p:nvSpPr>
              <p:cNvPr id="26" name="모서리가 둥근 직사각형 25"/>
              <p:cNvSpPr/>
              <p:nvPr/>
            </p:nvSpPr>
            <p:spPr>
              <a:xfrm>
                <a:off x="6425192" y="1431619"/>
                <a:ext cx="2151529" cy="763793"/>
              </a:xfrm>
              <a:prstGeom prst="roundRect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b="1" dirty="0" err="1" smtClean="0"/>
                  <a:t>bff</a:t>
                </a:r>
                <a:r>
                  <a:rPr kumimoji="1" lang="en-US" altLang="ko-KR" b="1" dirty="0" smtClean="0"/>
                  <a:t>-service V2</a:t>
                </a:r>
                <a:endParaRPr kumimoji="1" lang="ko-KR" altLang="en-US" b="1" dirty="0"/>
              </a:p>
            </p:txBody>
          </p:sp>
          <p:cxnSp>
            <p:nvCxnSpPr>
              <p:cNvPr id="32" name="직선 화살표 연결선 31"/>
              <p:cNvCxnSpPr>
                <a:stCxn id="24" idx="0"/>
                <a:endCxn id="26" idx="2"/>
              </p:cNvCxnSpPr>
              <p:nvPr/>
            </p:nvCxnSpPr>
            <p:spPr>
              <a:xfrm flipV="1">
                <a:off x="7500956" y="2195412"/>
                <a:ext cx="1" cy="543797"/>
              </a:xfrm>
              <a:prstGeom prst="straightConnector1">
                <a:avLst/>
              </a:prstGeom>
              <a:ln w="25400"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직선 화살표 연결선 35"/>
              <p:cNvCxnSpPr/>
              <p:nvPr/>
            </p:nvCxnSpPr>
            <p:spPr>
              <a:xfrm>
                <a:off x="7500954" y="4118793"/>
                <a:ext cx="1" cy="543796"/>
              </a:xfrm>
              <a:prstGeom prst="straightConnector1">
                <a:avLst/>
              </a:prstGeom>
              <a:ln w="25400"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9" name="그룹 38"/>
            <p:cNvGrpSpPr/>
            <p:nvPr/>
          </p:nvGrpSpPr>
          <p:grpSpPr>
            <a:xfrm>
              <a:off x="3615278" y="1431619"/>
              <a:ext cx="2151529" cy="3994762"/>
              <a:chOff x="3615278" y="1431619"/>
              <a:chExt cx="2151529" cy="3994762"/>
            </a:xfrm>
          </p:grpSpPr>
          <p:pic>
            <p:nvPicPr>
              <p:cNvPr id="15" name="그림 14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81859" y="2739209"/>
                <a:ext cx="1418366" cy="1379583"/>
              </a:xfrm>
              <a:prstGeom prst="rect">
                <a:avLst/>
              </a:prstGeom>
            </p:spPr>
          </p:pic>
          <p:sp>
            <p:nvSpPr>
              <p:cNvPr id="20" name="모서리가 둥근 직사각형 19"/>
              <p:cNvSpPr/>
              <p:nvPr/>
            </p:nvSpPr>
            <p:spPr>
              <a:xfrm>
                <a:off x="3615278" y="4662588"/>
                <a:ext cx="2151529" cy="763793"/>
              </a:xfrm>
              <a:prstGeom prst="roundRect">
                <a:avLst/>
              </a:prstGeom>
              <a:solidFill>
                <a:srgbClr val="3670E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b="1" dirty="0" err="1" smtClean="0"/>
                  <a:t>bff</a:t>
                </a:r>
                <a:r>
                  <a:rPr kumimoji="1" lang="en-US" altLang="ko-KR" b="1" dirty="0" smtClean="0"/>
                  <a:t>-service V1</a:t>
                </a:r>
                <a:endParaRPr kumimoji="1" lang="ko-KR" altLang="en-US" b="1" dirty="0"/>
              </a:p>
            </p:txBody>
          </p:sp>
          <p:sp>
            <p:nvSpPr>
              <p:cNvPr id="23" name="모서리가 둥근 직사각형 22"/>
              <p:cNvSpPr/>
              <p:nvPr/>
            </p:nvSpPr>
            <p:spPr>
              <a:xfrm>
                <a:off x="3615278" y="1431619"/>
                <a:ext cx="2151529" cy="763793"/>
              </a:xfrm>
              <a:prstGeom prst="round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b="1" dirty="0" smtClean="0"/>
                  <a:t>Pod</a:t>
                </a:r>
                <a:r>
                  <a:rPr kumimoji="1" lang="en-US" altLang="ko-KR" b="1" smtClean="0"/>
                  <a:t>: Creating</a:t>
                </a:r>
                <a:endParaRPr kumimoji="1" lang="ko-KR" altLang="en-US" b="1" dirty="0"/>
              </a:p>
            </p:txBody>
          </p:sp>
          <p:cxnSp>
            <p:nvCxnSpPr>
              <p:cNvPr id="31" name="직선 화살표 연결선 30"/>
              <p:cNvCxnSpPr>
                <a:stCxn id="31" idx="2"/>
              </p:cNvCxnSpPr>
              <p:nvPr/>
            </p:nvCxnSpPr>
            <p:spPr>
              <a:xfrm>
                <a:off x="4691041" y="4131735"/>
                <a:ext cx="1" cy="543796"/>
              </a:xfrm>
              <a:prstGeom prst="straightConnector1">
                <a:avLst/>
              </a:prstGeom>
              <a:ln w="25400"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직선 화살표 연결선 36"/>
              <p:cNvCxnSpPr/>
              <p:nvPr/>
            </p:nvCxnSpPr>
            <p:spPr>
              <a:xfrm flipV="1">
                <a:off x="4691040" y="2195412"/>
                <a:ext cx="1" cy="543797"/>
              </a:xfrm>
              <a:prstGeom prst="straightConnector1">
                <a:avLst/>
              </a:prstGeom>
              <a:ln w="25400"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0" name="타원 49"/>
          <p:cNvSpPr/>
          <p:nvPr/>
        </p:nvSpPr>
        <p:spPr>
          <a:xfrm>
            <a:off x="1569155" y="5471438"/>
            <a:ext cx="516367" cy="516367"/>
          </a:xfrm>
          <a:prstGeom prst="ellipse">
            <a:avLst/>
          </a:prstGeom>
          <a:solidFill>
            <a:srgbClr val="2B62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1</a:t>
            </a:r>
            <a:endParaRPr kumimoji="1" lang="ko-KR" altLang="en-US" dirty="0"/>
          </a:p>
        </p:txBody>
      </p:sp>
      <p:sp>
        <p:nvSpPr>
          <p:cNvPr id="51" name="타원 50"/>
          <p:cNvSpPr/>
          <p:nvPr/>
        </p:nvSpPr>
        <p:spPr>
          <a:xfrm>
            <a:off x="4379067" y="5471438"/>
            <a:ext cx="516367" cy="516367"/>
          </a:xfrm>
          <a:prstGeom prst="ellipse">
            <a:avLst/>
          </a:prstGeom>
          <a:solidFill>
            <a:srgbClr val="2B62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2</a:t>
            </a:r>
            <a:endParaRPr kumimoji="1" lang="ko-KR" altLang="en-US" dirty="0"/>
          </a:p>
        </p:txBody>
      </p:sp>
      <p:sp>
        <p:nvSpPr>
          <p:cNvPr id="52" name="타원 51"/>
          <p:cNvSpPr/>
          <p:nvPr/>
        </p:nvSpPr>
        <p:spPr>
          <a:xfrm>
            <a:off x="7188981" y="5471437"/>
            <a:ext cx="516367" cy="51636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3</a:t>
            </a:r>
            <a:endParaRPr kumimoji="1" lang="ko-KR" altLang="en-US" dirty="0"/>
          </a:p>
        </p:txBody>
      </p:sp>
      <p:sp>
        <p:nvSpPr>
          <p:cNvPr id="53" name="타원 52"/>
          <p:cNvSpPr/>
          <p:nvPr/>
        </p:nvSpPr>
        <p:spPr>
          <a:xfrm>
            <a:off x="9998893" y="5471436"/>
            <a:ext cx="516367" cy="51636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4</a:t>
            </a:r>
            <a:endParaRPr kumimoji="1" lang="ko-KR" altLang="en-US" dirty="0"/>
          </a:p>
        </p:txBody>
      </p:sp>
      <p:sp>
        <p:nvSpPr>
          <p:cNvPr id="56" name="텍스트 개체 틀 3"/>
          <p:cNvSpPr>
            <a:spLocks noGrp="1"/>
          </p:cNvSpPr>
          <p:nvPr>
            <p:ph type="body" sz="quarter" idx="15"/>
          </p:nvPr>
        </p:nvSpPr>
        <p:spPr>
          <a:xfrm>
            <a:off x="304801" y="487420"/>
            <a:ext cx="11463216" cy="389698"/>
          </a:xfrm>
        </p:spPr>
        <p:txBody>
          <a:bodyPr/>
          <a:lstStyle/>
          <a:p>
            <a:r>
              <a:rPr kumimoji="1" lang="en-US" altLang="ko-KR" dirty="0" smtClean="0"/>
              <a:t>Image Update</a:t>
            </a:r>
            <a:r>
              <a:rPr kumimoji="1" lang="ko-KR" altLang="en-US" dirty="0" smtClean="0"/>
              <a:t> 하기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51832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en-US" altLang="ko-KR" dirty="0" err="1" smtClean="0"/>
              <a:t>Rollling</a:t>
            </a:r>
            <a:r>
              <a:rPr lang="en-US" altLang="ko-KR" dirty="0" smtClean="0"/>
              <a:t> Update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3. Deploy on K8S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89246" y="888288"/>
            <a:ext cx="11013509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1400" dirty="0" smtClean="0"/>
              <a:t>Deployment Object</a:t>
            </a:r>
            <a:r>
              <a:rPr lang="ko-KR" altLang="en-US" sz="1400" dirty="0" smtClean="0"/>
              <a:t>의 </a:t>
            </a:r>
            <a:r>
              <a:rPr lang="en-US" altLang="ko-KR" sz="1400" dirty="0" err="1" smtClean="0"/>
              <a:t>Histroy</a:t>
            </a:r>
            <a:r>
              <a:rPr lang="ko-KR" altLang="en-US" sz="1400" dirty="0" smtClean="0"/>
              <a:t> 확인</a:t>
            </a: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r>
              <a:rPr lang="ko-KR" altLang="en-US" sz="1400" dirty="0" smtClean="0"/>
              <a:t>확인한 </a:t>
            </a:r>
            <a:r>
              <a:rPr lang="en-US" altLang="ko-KR" sz="1400" dirty="0" smtClean="0"/>
              <a:t>History</a:t>
            </a:r>
            <a:r>
              <a:rPr lang="ko-KR" altLang="en-US" sz="1400" dirty="0" smtClean="0"/>
              <a:t>의 </a:t>
            </a:r>
            <a:r>
              <a:rPr lang="en-US" altLang="ko-KR" sz="1400" dirty="0" smtClean="0"/>
              <a:t>Revision</a:t>
            </a:r>
            <a:r>
              <a:rPr lang="ko-KR" altLang="en-US" sz="1400" dirty="0" smtClean="0"/>
              <a:t>을 통해 </a:t>
            </a:r>
            <a:r>
              <a:rPr lang="en-US" altLang="ko-KR" sz="1400" dirty="0" smtClean="0"/>
              <a:t>Rollback </a:t>
            </a:r>
            <a:r>
              <a:rPr lang="ko-KR" altLang="en-US" sz="1400" dirty="0" smtClean="0"/>
              <a:t>수행</a:t>
            </a:r>
            <a:r>
              <a:rPr lang="en-US" altLang="ko-KR" sz="1400" dirty="0" smtClean="0"/>
              <a:t>:</a:t>
            </a:r>
            <a:r>
              <a:rPr lang="ko-KR" altLang="en-US" sz="1400" dirty="0" smtClean="0"/>
              <a:t> </a:t>
            </a:r>
            <a:r>
              <a:rPr lang="en-US" altLang="ko-KR" sz="1400" b="1" i="1" dirty="0" smtClean="0"/>
              <a:t>--to-revision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옵션으로 </a:t>
            </a:r>
            <a:r>
              <a:rPr lang="en-US" altLang="ko-KR" sz="1400" dirty="0" smtClean="0"/>
              <a:t>Revision </a:t>
            </a:r>
            <a:r>
              <a:rPr lang="ko-KR" altLang="en-US" sz="1400" dirty="0" smtClean="0"/>
              <a:t>지정 가능</a:t>
            </a: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kumimoji="1" lang="en-US" altLang="ko-KR" sz="1400" dirty="0" smtClean="0"/>
          </a:p>
          <a:p>
            <a:pPr marL="342900" indent="-342900">
              <a:buAutoNum type="arabicPeriod"/>
            </a:pPr>
            <a:endParaRPr kumimoji="1" lang="en-US" altLang="ko-KR" sz="1400" dirty="0" smtClean="0"/>
          </a:p>
          <a:p>
            <a:pPr marL="342900" indent="-342900">
              <a:buAutoNum type="arabicPeriod"/>
            </a:pPr>
            <a:r>
              <a:rPr kumimoji="1" lang="en-US" altLang="ko-KR" sz="1400" dirty="0" err="1" smtClean="0"/>
              <a:t>bff</a:t>
            </a:r>
            <a:r>
              <a:rPr kumimoji="1" lang="en-US" altLang="ko-KR" sz="1400" dirty="0" smtClean="0"/>
              <a:t>-service</a:t>
            </a:r>
            <a:r>
              <a:rPr kumimoji="1" lang="ko-KR" altLang="en-US" sz="1400" dirty="0" smtClean="0"/>
              <a:t>로 다시 접속해 보기</a:t>
            </a:r>
            <a:endParaRPr kumimoji="1" lang="en-US" altLang="ko-KR" sz="1400" dirty="0" smtClean="0"/>
          </a:p>
        </p:txBody>
      </p:sp>
      <p:sp>
        <p:nvSpPr>
          <p:cNvPr id="11" name="텍스트 개체 틀 10"/>
          <p:cNvSpPr txBox="1">
            <a:spLocks/>
          </p:cNvSpPr>
          <p:nvPr/>
        </p:nvSpPr>
        <p:spPr>
          <a:xfrm>
            <a:off x="919244" y="1243082"/>
            <a:ext cx="10353512" cy="67619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400" dirty="0" smtClean="0"/>
              <a:t>$ #</a:t>
            </a:r>
            <a:r>
              <a:rPr lang="ko-KR" altLang="en-US" sz="1400" dirty="0" smtClean="0"/>
              <a:t> </a:t>
            </a:r>
            <a:r>
              <a:rPr lang="en-US" altLang="ko-KR" sz="1400" dirty="0" err="1" smtClean="0"/>
              <a:t>kubectl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rollout history deployment/$(</a:t>
            </a:r>
            <a:r>
              <a:rPr lang="en-US" altLang="ko-KR" sz="1400" dirty="0" err="1" smtClean="0"/>
              <a:t>deployment_name</a:t>
            </a:r>
            <a:r>
              <a:rPr lang="en-US" altLang="ko-KR" sz="1400" dirty="0" smtClean="0"/>
              <a:t>)</a:t>
            </a:r>
          </a:p>
          <a:p>
            <a:pPr algn="l"/>
            <a:r>
              <a:rPr lang="en-US" altLang="ko-KR" sz="1400" dirty="0" smtClean="0"/>
              <a:t>$ </a:t>
            </a:r>
            <a:r>
              <a:rPr lang="en-US" altLang="ko-KR" sz="1400" dirty="0" err="1"/>
              <a:t>kubectl</a:t>
            </a:r>
            <a:r>
              <a:rPr lang="en-US" altLang="ko-KR" sz="1400" dirty="0"/>
              <a:t> </a:t>
            </a:r>
            <a:r>
              <a:rPr lang="en-US" altLang="ko-KR" sz="1400" dirty="0" smtClean="0"/>
              <a:t>rollout history deployment/</a:t>
            </a:r>
            <a:r>
              <a:rPr lang="en-US" altLang="ko-KR" sz="1400" dirty="0" err="1" smtClean="0"/>
              <a:t>bff</a:t>
            </a:r>
            <a:r>
              <a:rPr lang="en-US" altLang="ko-KR" sz="1400" dirty="0" smtClean="0"/>
              <a:t>-service-deployment</a:t>
            </a:r>
          </a:p>
        </p:txBody>
      </p:sp>
      <p:sp>
        <p:nvSpPr>
          <p:cNvPr id="14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</a:t>
            </a:r>
            <a:r>
              <a:rPr lang="en-US" altLang="ko-KR" dirty="0"/>
              <a:t>DIGITAL </a:t>
            </a:r>
            <a:r>
              <a:rPr lang="en-US" altLang="ko-KR" dirty="0" smtClean="0"/>
              <a:t>LABS All rights reserved.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ko-KR" dirty="0" smtClean="0"/>
              <a:t>Rollback </a:t>
            </a:r>
            <a:r>
              <a:rPr kumimoji="1" lang="ko-KR" altLang="en-US" dirty="0" smtClean="0"/>
              <a:t>하기</a:t>
            </a:r>
            <a:endParaRPr kumimoji="1" lang="ko-KR" altLang="en-US" dirty="0"/>
          </a:p>
        </p:txBody>
      </p:sp>
      <p:sp>
        <p:nvSpPr>
          <p:cNvPr id="17" name="텍스트 개체 틀 10"/>
          <p:cNvSpPr txBox="1">
            <a:spLocks/>
          </p:cNvSpPr>
          <p:nvPr/>
        </p:nvSpPr>
        <p:spPr>
          <a:xfrm>
            <a:off x="919244" y="2521133"/>
            <a:ext cx="10353512" cy="67619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400" dirty="0" smtClean="0"/>
              <a:t>$ #</a:t>
            </a:r>
            <a:r>
              <a:rPr lang="ko-KR" altLang="en-US" sz="1400" dirty="0" smtClean="0"/>
              <a:t> </a:t>
            </a:r>
            <a:r>
              <a:rPr lang="en-US" altLang="ko-KR" sz="1400" dirty="0" err="1" smtClean="0"/>
              <a:t>kubectl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rollout undo deployment/$(</a:t>
            </a:r>
            <a:r>
              <a:rPr lang="en-US" altLang="ko-KR" sz="1400" dirty="0" err="1" smtClean="0"/>
              <a:t>deployment_name</a:t>
            </a:r>
            <a:r>
              <a:rPr lang="en-US" altLang="ko-KR" sz="1400" dirty="0" smtClean="0"/>
              <a:t>) --to-revision=$(revision)</a:t>
            </a:r>
          </a:p>
          <a:p>
            <a:pPr algn="l"/>
            <a:r>
              <a:rPr lang="en-US" altLang="ko-KR" sz="1400" dirty="0" smtClean="0"/>
              <a:t>$ </a:t>
            </a:r>
            <a:r>
              <a:rPr lang="en-US" altLang="ko-KR" sz="1400" dirty="0" err="1"/>
              <a:t>kubectl</a:t>
            </a:r>
            <a:r>
              <a:rPr lang="en-US" altLang="ko-KR" sz="1400" dirty="0"/>
              <a:t> </a:t>
            </a:r>
            <a:r>
              <a:rPr lang="en-US" altLang="ko-KR" sz="1400" dirty="0" smtClean="0"/>
              <a:t>rollout undo deployment/</a:t>
            </a:r>
            <a:r>
              <a:rPr lang="en-US" altLang="ko-KR" sz="1400" dirty="0" err="1" smtClean="0"/>
              <a:t>bff</a:t>
            </a:r>
            <a:r>
              <a:rPr lang="en-US" altLang="ko-KR" sz="1400" dirty="0" smtClean="0"/>
              <a:t>-service-deployment --to-revision=1</a:t>
            </a:r>
          </a:p>
        </p:txBody>
      </p:sp>
    </p:spTree>
    <p:extLst>
      <p:ext uri="{BB962C8B-B14F-4D97-AF65-F5344CB8AC3E}">
        <p14:creationId xmlns:p14="http://schemas.microsoft.com/office/powerpoint/2010/main" val="1641585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텍스트 개체 틀 40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 smtClean="0"/>
              <a:t>PART 03.</a:t>
            </a:r>
            <a:r>
              <a:rPr lang="ko-KR" altLang="en-US" dirty="0" smtClean="0"/>
              <a:t> </a:t>
            </a:r>
            <a:r>
              <a:rPr lang="en-US" altLang="ko-KR" dirty="0" smtClean="0"/>
              <a:t>Deploy on K8S</a:t>
            </a:r>
            <a:endParaRPr lang="ko-KR" altLang="en-US" dirty="0"/>
          </a:p>
        </p:txBody>
      </p:sp>
      <p:sp>
        <p:nvSpPr>
          <p:cNvPr id="20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</a:t>
            </a:r>
            <a:r>
              <a:rPr lang="en-US" altLang="ko-KR" dirty="0"/>
              <a:t>DIGITAL </a:t>
            </a:r>
            <a:r>
              <a:rPr lang="en-US" altLang="ko-KR" dirty="0" smtClean="0"/>
              <a:t>LABS All rights reserved.</a:t>
            </a:r>
            <a:endParaRPr lang="ko-KR" altLang="en-US" dirty="0"/>
          </a:p>
        </p:txBody>
      </p:sp>
      <p:grpSp>
        <p:nvGrpSpPr>
          <p:cNvPr id="2" name="그룹 1"/>
          <p:cNvGrpSpPr/>
          <p:nvPr/>
        </p:nvGrpSpPr>
        <p:grpSpPr>
          <a:xfrm>
            <a:off x="553516" y="2319509"/>
            <a:ext cx="11052867" cy="2218983"/>
            <a:chOff x="553516" y="2319509"/>
            <a:chExt cx="11052867" cy="2218983"/>
          </a:xfrm>
        </p:grpSpPr>
        <p:sp>
          <p:nvSpPr>
            <p:cNvPr id="9" name="Freeform 5"/>
            <p:cNvSpPr>
              <a:spLocks/>
            </p:cNvSpPr>
            <p:nvPr/>
          </p:nvSpPr>
          <p:spPr bwMode="auto">
            <a:xfrm rot="10800000">
              <a:off x="5285129" y="2319509"/>
              <a:ext cx="2525136" cy="2218982"/>
            </a:xfrm>
            <a:custGeom>
              <a:avLst/>
              <a:gdLst>
                <a:gd name="T0" fmla="*/ 295 w 391"/>
                <a:gd name="T1" fmla="*/ 291 h 344"/>
                <a:gd name="T2" fmla="*/ 169 w 391"/>
                <a:gd name="T3" fmla="*/ 343 h 344"/>
                <a:gd name="T4" fmla="*/ 0 w 391"/>
                <a:gd name="T5" fmla="*/ 181 h 344"/>
                <a:gd name="T6" fmla="*/ 1 w 391"/>
                <a:gd name="T7" fmla="*/ 159 h 344"/>
                <a:gd name="T8" fmla="*/ 175 w 391"/>
                <a:gd name="T9" fmla="*/ 1 h 344"/>
                <a:gd name="T10" fmla="*/ 299 w 391"/>
                <a:gd name="T11" fmla="*/ 57 h 344"/>
                <a:gd name="T12" fmla="*/ 373 w 391"/>
                <a:gd name="T13" fmla="*/ 150 h 344"/>
                <a:gd name="T14" fmla="*/ 382 w 391"/>
                <a:gd name="T15" fmla="*/ 162 h 344"/>
                <a:gd name="T16" fmla="*/ 382 w 391"/>
                <a:gd name="T17" fmla="*/ 189 h 344"/>
                <a:gd name="T18" fmla="*/ 372 w 391"/>
                <a:gd name="T19" fmla="*/ 201 h 344"/>
                <a:gd name="T20" fmla="*/ 295 w 391"/>
                <a:gd name="T21" fmla="*/ 291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91" h="344">
                  <a:moveTo>
                    <a:pt x="295" y="291"/>
                  </a:moveTo>
                  <a:cubicBezTo>
                    <a:pt x="264" y="323"/>
                    <a:pt x="219" y="344"/>
                    <a:pt x="169" y="343"/>
                  </a:cubicBezTo>
                  <a:cubicBezTo>
                    <a:pt x="79" y="341"/>
                    <a:pt x="5" y="270"/>
                    <a:pt x="0" y="181"/>
                  </a:cubicBezTo>
                  <a:cubicBezTo>
                    <a:pt x="0" y="174"/>
                    <a:pt x="0" y="167"/>
                    <a:pt x="1" y="159"/>
                  </a:cubicBezTo>
                  <a:cubicBezTo>
                    <a:pt x="8" y="70"/>
                    <a:pt x="83" y="0"/>
                    <a:pt x="175" y="1"/>
                  </a:cubicBezTo>
                  <a:cubicBezTo>
                    <a:pt x="224" y="2"/>
                    <a:pt x="268" y="23"/>
                    <a:pt x="299" y="57"/>
                  </a:cubicBezTo>
                  <a:cubicBezTo>
                    <a:pt x="325" y="86"/>
                    <a:pt x="350" y="119"/>
                    <a:pt x="373" y="150"/>
                  </a:cubicBezTo>
                  <a:cubicBezTo>
                    <a:pt x="376" y="154"/>
                    <a:pt x="379" y="158"/>
                    <a:pt x="382" y="162"/>
                  </a:cubicBezTo>
                  <a:cubicBezTo>
                    <a:pt x="391" y="174"/>
                    <a:pt x="391" y="177"/>
                    <a:pt x="382" y="189"/>
                  </a:cubicBezTo>
                  <a:cubicBezTo>
                    <a:pt x="378" y="193"/>
                    <a:pt x="375" y="197"/>
                    <a:pt x="372" y="201"/>
                  </a:cubicBezTo>
                  <a:cubicBezTo>
                    <a:pt x="348" y="231"/>
                    <a:pt x="322" y="263"/>
                    <a:pt x="295" y="291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17" name="Freeform 5"/>
            <p:cNvSpPr>
              <a:spLocks/>
            </p:cNvSpPr>
            <p:nvPr/>
          </p:nvSpPr>
          <p:spPr bwMode="auto">
            <a:xfrm rot="10800000">
              <a:off x="1489010" y="2319510"/>
              <a:ext cx="2525136" cy="2218982"/>
            </a:xfrm>
            <a:custGeom>
              <a:avLst/>
              <a:gdLst>
                <a:gd name="T0" fmla="*/ 295 w 391"/>
                <a:gd name="T1" fmla="*/ 291 h 344"/>
                <a:gd name="T2" fmla="*/ 169 w 391"/>
                <a:gd name="T3" fmla="*/ 343 h 344"/>
                <a:gd name="T4" fmla="*/ 0 w 391"/>
                <a:gd name="T5" fmla="*/ 181 h 344"/>
                <a:gd name="T6" fmla="*/ 1 w 391"/>
                <a:gd name="T7" fmla="*/ 159 h 344"/>
                <a:gd name="T8" fmla="*/ 175 w 391"/>
                <a:gd name="T9" fmla="*/ 1 h 344"/>
                <a:gd name="T10" fmla="*/ 299 w 391"/>
                <a:gd name="T11" fmla="*/ 57 h 344"/>
                <a:gd name="T12" fmla="*/ 373 w 391"/>
                <a:gd name="T13" fmla="*/ 150 h 344"/>
                <a:gd name="T14" fmla="*/ 382 w 391"/>
                <a:gd name="T15" fmla="*/ 162 h 344"/>
                <a:gd name="T16" fmla="*/ 382 w 391"/>
                <a:gd name="T17" fmla="*/ 189 h 344"/>
                <a:gd name="T18" fmla="*/ 372 w 391"/>
                <a:gd name="T19" fmla="*/ 201 h 344"/>
                <a:gd name="T20" fmla="*/ 295 w 391"/>
                <a:gd name="T21" fmla="*/ 291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91" h="344">
                  <a:moveTo>
                    <a:pt x="295" y="291"/>
                  </a:moveTo>
                  <a:cubicBezTo>
                    <a:pt x="264" y="323"/>
                    <a:pt x="219" y="344"/>
                    <a:pt x="169" y="343"/>
                  </a:cubicBezTo>
                  <a:cubicBezTo>
                    <a:pt x="79" y="341"/>
                    <a:pt x="5" y="270"/>
                    <a:pt x="0" y="181"/>
                  </a:cubicBezTo>
                  <a:cubicBezTo>
                    <a:pt x="0" y="174"/>
                    <a:pt x="0" y="167"/>
                    <a:pt x="1" y="159"/>
                  </a:cubicBezTo>
                  <a:cubicBezTo>
                    <a:pt x="8" y="70"/>
                    <a:pt x="83" y="0"/>
                    <a:pt x="175" y="1"/>
                  </a:cubicBezTo>
                  <a:cubicBezTo>
                    <a:pt x="224" y="2"/>
                    <a:pt x="268" y="23"/>
                    <a:pt x="299" y="57"/>
                  </a:cubicBezTo>
                  <a:cubicBezTo>
                    <a:pt x="325" y="86"/>
                    <a:pt x="350" y="119"/>
                    <a:pt x="373" y="150"/>
                  </a:cubicBezTo>
                  <a:cubicBezTo>
                    <a:pt x="376" y="154"/>
                    <a:pt x="379" y="158"/>
                    <a:pt x="382" y="162"/>
                  </a:cubicBezTo>
                  <a:cubicBezTo>
                    <a:pt x="391" y="174"/>
                    <a:pt x="391" y="177"/>
                    <a:pt x="382" y="189"/>
                  </a:cubicBezTo>
                  <a:cubicBezTo>
                    <a:pt x="378" y="193"/>
                    <a:pt x="375" y="197"/>
                    <a:pt x="372" y="201"/>
                  </a:cubicBezTo>
                  <a:cubicBezTo>
                    <a:pt x="348" y="231"/>
                    <a:pt x="322" y="263"/>
                    <a:pt x="295" y="291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16" name="Freeform 5"/>
            <p:cNvSpPr>
              <a:spLocks/>
            </p:cNvSpPr>
            <p:nvPr/>
          </p:nvSpPr>
          <p:spPr bwMode="auto">
            <a:xfrm rot="10800000">
              <a:off x="9081247" y="2319509"/>
              <a:ext cx="2525136" cy="2218982"/>
            </a:xfrm>
            <a:custGeom>
              <a:avLst/>
              <a:gdLst>
                <a:gd name="T0" fmla="*/ 295 w 391"/>
                <a:gd name="T1" fmla="*/ 291 h 344"/>
                <a:gd name="T2" fmla="*/ 169 w 391"/>
                <a:gd name="T3" fmla="*/ 343 h 344"/>
                <a:gd name="T4" fmla="*/ 0 w 391"/>
                <a:gd name="T5" fmla="*/ 181 h 344"/>
                <a:gd name="T6" fmla="*/ 1 w 391"/>
                <a:gd name="T7" fmla="*/ 159 h 344"/>
                <a:gd name="T8" fmla="*/ 175 w 391"/>
                <a:gd name="T9" fmla="*/ 1 h 344"/>
                <a:gd name="T10" fmla="*/ 299 w 391"/>
                <a:gd name="T11" fmla="*/ 57 h 344"/>
                <a:gd name="T12" fmla="*/ 373 w 391"/>
                <a:gd name="T13" fmla="*/ 150 h 344"/>
                <a:gd name="T14" fmla="*/ 382 w 391"/>
                <a:gd name="T15" fmla="*/ 162 h 344"/>
                <a:gd name="T16" fmla="*/ 382 w 391"/>
                <a:gd name="T17" fmla="*/ 189 h 344"/>
                <a:gd name="T18" fmla="*/ 372 w 391"/>
                <a:gd name="T19" fmla="*/ 201 h 344"/>
                <a:gd name="T20" fmla="*/ 295 w 391"/>
                <a:gd name="T21" fmla="*/ 291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91" h="344">
                  <a:moveTo>
                    <a:pt x="295" y="291"/>
                  </a:moveTo>
                  <a:cubicBezTo>
                    <a:pt x="264" y="323"/>
                    <a:pt x="219" y="344"/>
                    <a:pt x="169" y="343"/>
                  </a:cubicBezTo>
                  <a:cubicBezTo>
                    <a:pt x="79" y="341"/>
                    <a:pt x="5" y="270"/>
                    <a:pt x="0" y="181"/>
                  </a:cubicBezTo>
                  <a:cubicBezTo>
                    <a:pt x="0" y="174"/>
                    <a:pt x="0" y="167"/>
                    <a:pt x="1" y="159"/>
                  </a:cubicBezTo>
                  <a:cubicBezTo>
                    <a:pt x="8" y="70"/>
                    <a:pt x="83" y="0"/>
                    <a:pt x="175" y="1"/>
                  </a:cubicBezTo>
                  <a:cubicBezTo>
                    <a:pt x="224" y="2"/>
                    <a:pt x="268" y="23"/>
                    <a:pt x="299" y="57"/>
                  </a:cubicBezTo>
                  <a:cubicBezTo>
                    <a:pt x="325" y="86"/>
                    <a:pt x="350" y="119"/>
                    <a:pt x="373" y="150"/>
                  </a:cubicBezTo>
                  <a:cubicBezTo>
                    <a:pt x="376" y="154"/>
                    <a:pt x="379" y="158"/>
                    <a:pt x="382" y="162"/>
                  </a:cubicBezTo>
                  <a:cubicBezTo>
                    <a:pt x="391" y="174"/>
                    <a:pt x="391" y="177"/>
                    <a:pt x="382" y="189"/>
                  </a:cubicBezTo>
                  <a:cubicBezTo>
                    <a:pt x="378" y="193"/>
                    <a:pt x="375" y="197"/>
                    <a:pt x="372" y="201"/>
                  </a:cubicBezTo>
                  <a:cubicBezTo>
                    <a:pt x="348" y="231"/>
                    <a:pt x="322" y="263"/>
                    <a:pt x="295" y="291"/>
                  </a:cubicBezTo>
                  <a:close/>
                </a:path>
              </a:pathLst>
            </a:custGeom>
            <a:solidFill>
              <a:srgbClr val="F2C9D4"/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79" name="Freeform 765"/>
            <p:cNvSpPr>
              <a:spLocks noEditPoints="1"/>
            </p:cNvSpPr>
            <p:nvPr/>
          </p:nvSpPr>
          <p:spPr bwMode="auto">
            <a:xfrm rot="1800000">
              <a:off x="604315" y="2947075"/>
              <a:ext cx="833896" cy="963851"/>
            </a:xfrm>
            <a:custGeom>
              <a:avLst/>
              <a:gdLst>
                <a:gd name="T0" fmla="*/ 120 w 240"/>
                <a:gd name="T1" fmla="*/ 20 h 279"/>
                <a:gd name="T2" fmla="*/ 121 w 240"/>
                <a:gd name="T3" fmla="*/ 20 h 279"/>
                <a:gd name="T4" fmla="*/ 218 w 240"/>
                <a:gd name="T5" fmla="*/ 79 h 279"/>
                <a:gd name="T6" fmla="*/ 220 w 240"/>
                <a:gd name="T7" fmla="*/ 81 h 279"/>
                <a:gd name="T8" fmla="*/ 220 w 240"/>
                <a:gd name="T9" fmla="*/ 198 h 279"/>
                <a:gd name="T10" fmla="*/ 219 w 240"/>
                <a:gd name="T11" fmla="*/ 200 h 279"/>
                <a:gd name="T12" fmla="*/ 121 w 240"/>
                <a:gd name="T13" fmla="*/ 259 h 279"/>
                <a:gd name="T14" fmla="*/ 120 w 240"/>
                <a:gd name="T15" fmla="*/ 259 h 279"/>
                <a:gd name="T16" fmla="*/ 120 w 240"/>
                <a:gd name="T17" fmla="*/ 259 h 279"/>
                <a:gd name="T18" fmla="*/ 118 w 240"/>
                <a:gd name="T19" fmla="*/ 258 h 279"/>
                <a:gd name="T20" fmla="*/ 21 w 240"/>
                <a:gd name="T21" fmla="*/ 200 h 279"/>
                <a:gd name="T22" fmla="*/ 20 w 240"/>
                <a:gd name="T23" fmla="*/ 198 h 279"/>
                <a:gd name="T24" fmla="*/ 20 w 240"/>
                <a:gd name="T25" fmla="*/ 81 h 279"/>
                <a:gd name="T26" fmla="*/ 21 w 240"/>
                <a:gd name="T27" fmla="*/ 79 h 279"/>
                <a:gd name="T28" fmla="*/ 119 w 240"/>
                <a:gd name="T29" fmla="*/ 20 h 279"/>
                <a:gd name="T30" fmla="*/ 120 w 240"/>
                <a:gd name="T31" fmla="*/ 20 h 279"/>
                <a:gd name="T32" fmla="*/ 120 w 240"/>
                <a:gd name="T33" fmla="*/ 0 h 279"/>
                <a:gd name="T34" fmla="*/ 108 w 240"/>
                <a:gd name="T35" fmla="*/ 3 h 279"/>
                <a:gd name="T36" fmla="*/ 11 w 240"/>
                <a:gd name="T37" fmla="*/ 62 h 279"/>
                <a:gd name="T38" fmla="*/ 0 w 240"/>
                <a:gd name="T39" fmla="*/ 81 h 279"/>
                <a:gd name="T40" fmla="*/ 0 w 240"/>
                <a:gd name="T41" fmla="*/ 198 h 279"/>
                <a:gd name="T42" fmla="*/ 11 w 240"/>
                <a:gd name="T43" fmla="*/ 217 h 279"/>
                <a:gd name="T44" fmla="*/ 108 w 240"/>
                <a:gd name="T45" fmla="*/ 276 h 279"/>
                <a:gd name="T46" fmla="*/ 120 w 240"/>
                <a:gd name="T47" fmla="*/ 279 h 279"/>
                <a:gd name="T48" fmla="*/ 131 w 240"/>
                <a:gd name="T49" fmla="*/ 276 h 279"/>
                <a:gd name="T50" fmla="*/ 229 w 240"/>
                <a:gd name="T51" fmla="*/ 217 h 279"/>
                <a:gd name="T52" fmla="*/ 240 w 240"/>
                <a:gd name="T53" fmla="*/ 198 h 279"/>
                <a:gd name="T54" fmla="*/ 240 w 240"/>
                <a:gd name="T55" fmla="*/ 81 h 279"/>
                <a:gd name="T56" fmla="*/ 229 w 240"/>
                <a:gd name="T57" fmla="*/ 62 h 279"/>
                <a:gd name="T58" fmla="*/ 131 w 240"/>
                <a:gd name="T59" fmla="*/ 3 h 279"/>
                <a:gd name="T60" fmla="*/ 120 w 240"/>
                <a:gd name="T61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40" h="279">
                  <a:moveTo>
                    <a:pt x="120" y="20"/>
                  </a:moveTo>
                  <a:cubicBezTo>
                    <a:pt x="120" y="20"/>
                    <a:pt x="121" y="20"/>
                    <a:pt x="121" y="20"/>
                  </a:cubicBezTo>
                  <a:cubicBezTo>
                    <a:pt x="218" y="79"/>
                    <a:pt x="218" y="79"/>
                    <a:pt x="218" y="79"/>
                  </a:cubicBezTo>
                  <a:cubicBezTo>
                    <a:pt x="219" y="79"/>
                    <a:pt x="220" y="80"/>
                    <a:pt x="220" y="81"/>
                  </a:cubicBezTo>
                  <a:cubicBezTo>
                    <a:pt x="220" y="198"/>
                    <a:pt x="220" y="198"/>
                    <a:pt x="220" y="198"/>
                  </a:cubicBezTo>
                  <a:cubicBezTo>
                    <a:pt x="220" y="199"/>
                    <a:pt x="219" y="200"/>
                    <a:pt x="219" y="200"/>
                  </a:cubicBezTo>
                  <a:cubicBezTo>
                    <a:pt x="121" y="259"/>
                    <a:pt x="121" y="259"/>
                    <a:pt x="121" y="259"/>
                  </a:cubicBezTo>
                  <a:cubicBezTo>
                    <a:pt x="120" y="259"/>
                    <a:pt x="120" y="259"/>
                    <a:pt x="120" y="259"/>
                  </a:cubicBezTo>
                  <a:cubicBezTo>
                    <a:pt x="120" y="259"/>
                    <a:pt x="120" y="259"/>
                    <a:pt x="120" y="259"/>
                  </a:cubicBezTo>
                  <a:cubicBezTo>
                    <a:pt x="120" y="259"/>
                    <a:pt x="119" y="259"/>
                    <a:pt x="118" y="258"/>
                  </a:cubicBezTo>
                  <a:cubicBezTo>
                    <a:pt x="21" y="200"/>
                    <a:pt x="21" y="200"/>
                    <a:pt x="21" y="200"/>
                  </a:cubicBezTo>
                  <a:cubicBezTo>
                    <a:pt x="20" y="200"/>
                    <a:pt x="20" y="199"/>
                    <a:pt x="20" y="198"/>
                  </a:cubicBezTo>
                  <a:cubicBezTo>
                    <a:pt x="20" y="81"/>
                    <a:pt x="20" y="81"/>
                    <a:pt x="20" y="81"/>
                  </a:cubicBezTo>
                  <a:cubicBezTo>
                    <a:pt x="20" y="80"/>
                    <a:pt x="20" y="79"/>
                    <a:pt x="21" y="79"/>
                  </a:cubicBezTo>
                  <a:cubicBezTo>
                    <a:pt x="119" y="20"/>
                    <a:pt x="119" y="20"/>
                    <a:pt x="119" y="20"/>
                  </a:cubicBezTo>
                  <a:cubicBezTo>
                    <a:pt x="119" y="20"/>
                    <a:pt x="119" y="20"/>
                    <a:pt x="120" y="20"/>
                  </a:cubicBezTo>
                  <a:moveTo>
                    <a:pt x="120" y="0"/>
                  </a:moveTo>
                  <a:cubicBezTo>
                    <a:pt x="116" y="0"/>
                    <a:pt x="112" y="1"/>
                    <a:pt x="108" y="3"/>
                  </a:cubicBezTo>
                  <a:cubicBezTo>
                    <a:pt x="11" y="62"/>
                    <a:pt x="11" y="62"/>
                    <a:pt x="11" y="62"/>
                  </a:cubicBezTo>
                  <a:cubicBezTo>
                    <a:pt x="4" y="66"/>
                    <a:pt x="0" y="73"/>
                    <a:pt x="0" y="81"/>
                  </a:cubicBezTo>
                  <a:cubicBezTo>
                    <a:pt x="0" y="198"/>
                    <a:pt x="0" y="198"/>
                    <a:pt x="0" y="198"/>
                  </a:cubicBezTo>
                  <a:cubicBezTo>
                    <a:pt x="0" y="206"/>
                    <a:pt x="4" y="213"/>
                    <a:pt x="11" y="217"/>
                  </a:cubicBezTo>
                  <a:cubicBezTo>
                    <a:pt x="108" y="276"/>
                    <a:pt x="108" y="276"/>
                    <a:pt x="108" y="276"/>
                  </a:cubicBezTo>
                  <a:cubicBezTo>
                    <a:pt x="113" y="278"/>
                    <a:pt x="117" y="279"/>
                    <a:pt x="120" y="279"/>
                  </a:cubicBezTo>
                  <a:cubicBezTo>
                    <a:pt x="125" y="279"/>
                    <a:pt x="129" y="277"/>
                    <a:pt x="131" y="276"/>
                  </a:cubicBezTo>
                  <a:cubicBezTo>
                    <a:pt x="229" y="217"/>
                    <a:pt x="229" y="217"/>
                    <a:pt x="229" y="217"/>
                  </a:cubicBezTo>
                  <a:cubicBezTo>
                    <a:pt x="236" y="213"/>
                    <a:pt x="240" y="206"/>
                    <a:pt x="240" y="198"/>
                  </a:cubicBezTo>
                  <a:cubicBezTo>
                    <a:pt x="240" y="81"/>
                    <a:pt x="240" y="81"/>
                    <a:pt x="240" y="81"/>
                  </a:cubicBezTo>
                  <a:cubicBezTo>
                    <a:pt x="240" y="73"/>
                    <a:pt x="236" y="66"/>
                    <a:pt x="229" y="62"/>
                  </a:cubicBezTo>
                  <a:cubicBezTo>
                    <a:pt x="131" y="3"/>
                    <a:pt x="131" y="3"/>
                    <a:pt x="131" y="3"/>
                  </a:cubicBezTo>
                  <a:cubicBezTo>
                    <a:pt x="128" y="1"/>
                    <a:pt x="124" y="0"/>
                    <a:pt x="120" y="0"/>
                  </a:cubicBezTo>
                  <a:close/>
                </a:path>
              </a:pathLst>
            </a:custGeom>
            <a:solidFill>
              <a:srgbClr val="D04D6F">
                <a:alpha val="2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ko-KR" altLang="en-US" sz="1600" dirty="0"/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553516" y="3228945"/>
              <a:ext cx="9354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 smtClean="0">
                  <a:latin typeface="Noto Sans CJK KR Black" pitchFamily="34" charset="-127"/>
                  <a:ea typeface="Noto Sans CJK KR Black" pitchFamily="34" charset="-127"/>
                </a:rPr>
                <a:t>01</a:t>
              </a:r>
              <a:endParaRPr lang="ko-KR" altLang="en-US" sz="2000" dirty="0">
                <a:latin typeface="Noto Sans CJK KR Black" pitchFamily="34" charset="-127"/>
                <a:ea typeface="Noto Sans CJK KR Black" pitchFamily="34" charset="-127"/>
              </a:endParaRP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1856599" y="3215063"/>
              <a:ext cx="1908212" cy="4278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2800"/>
                </a:lnSpc>
              </a:pPr>
              <a:r>
                <a:rPr lang="en-US" altLang="ko-KR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Deploy Pod</a:t>
              </a:r>
              <a:endPara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endParaRPr>
            </a:p>
          </p:txBody>
        </p:sp>
        <p:sp>
          <p:nvSpPr>
            <p:cNvPr id="10" name="Freeform 765"/>
            <p:cNvSpPr>
              <a:spLocks noEditPoints="1"/>
            </p:cNvSpPr>
            <p:nvPr/>
          </p:nvSpPr>
          <p:spPr bwMode="auto">
            <a:xfrm rot="1800000">
              <a:off x="4404471" y="2947075"/>
              <a:ext cx="833896" cy="963851"/>
            </a:xfrm>
            <a:custGeom>
              <a:avLst/>
              <a:gdLst>
                <a:gd name="T0" fmla="*/ 120 w 240"/>
                <a:gd name="T1" fmla="*/ 20 h 279"/>
                <a:gd name="T2" fmla="*/ 121 w 240"/>
                <a:gd name="T3" fmla="*/ 20 h 279"/>
                <a:gd name="T4" fmla="*/ 218 w 240"/>
                <a:gd name="T5" fmla="*/ 79 h 279"/>
                <a:gd name="T6" fmla="*/ 220 w 240"/>
                <a:gd name="T7" fmla="*/ 81 h 279"/>
                <a:gd name="T8" fmla="*/ 220 w 240"/>
                <a:gd name="T9" fmla="*/ 198 h 279"/>
                <a:gd name="T10" fmla="*/ 219 w 240"/>
                <a:gd name="T11" fmla="*/ 200 h 279"/>
                <a:gd name="T12" fmla="*/ 121 w 240"/>
                <a:gd name="T13" fmla="*/ 259 h 279"/>
                <a:gd name="T14" fmla="*/ 120 w 240"/>
                <a:gd name="T15" fmla="*/ 259 h 279"/>
                <a:gd name="T16" fmla="*/ 120 w 240"/>
                <a:gd name="T17" fmla="*/ 259 h 279"/>
                <a:gd name="T18" fmla="*/ 118 w 240"/>
                <a:gd name="T19" fmla="*/ 258 h 279"/>
                <a:gd name="T20" fmla="*/ 21 w 240"/>
                <a:gd name="T21" fmla="*/ 200 h 279"/>
                <a:gd name="T22" fmla="*/ 20 w 240"/>
                <a:gd name="T23" fmla="*/ 198 h 279"/>
                <a:gd name="T24" fmla="*/ 20 w 240"/>
                <a:gd name="T25" fmla="*/ 81 h 279"/>
                <a:gd name="T26" fmla="*/ 21 w 240"/>
                <a:gd name="T27" fmla="*/ 79 h 279"/>
                <a:gd name="T28" fmla="*/ 119 w 240"/>
                <a:gd name="T29" fmla="*/ 20 h 279"/>
                <a:gd name="T30" fmla="*/ 120 w 240"/>
                <a:gd name="T31" fmla="*/ 20 h 279"/>
                <a:gd name="T32" fmla="*/ 120 w 240"/>
                <a:gd name="T33" fmla="*/ 0 h 279"/>
                <a:gd name="T34" fmla="*/ 108 w 240"/>
                <a:gd name="T35" fmla="*/ 3 h 279"/>
                <a:gd name="T36" fmla="*/ 11 w 240"/>
                <a:gd name="T37" fmla="*/ 62 h 279"/>
                <a:gd name="T38" fmla="*/ 0 w 240"/>
                <a:gd name="T39" fmla="*/ 81 h 279"/>
                <a:gd name="T40" fmla="*/ 0 w 240"/>
                <a:gd name="T41" fmla="*/ 198 h 279"/>
                <a:gd name="T42" fmla="*/ 11 w 240"/>
                <a:gd name="T43" fmla="*/ 217 h 279"/>
                <a:gd name="T44" fmla="*/ 108 w 240"/>
                <a:gd name="T45" fmla="*/ 276 h 279"/>
                <a:gd name="T46" fmla="*/ 120 w 240"/>
                <a:gd name="T47" fmla="*/ 279 h 279"/>
                <a:gd name="T48" fmla="*/ 131 w 240"/>
                <a:gd name="T49" fmla="*/ 276 h 279"/>
                <a:gd name="T50" fmla="*/ 229 w 240"/>
                <a:gd name="T51" fmla="*/ 217 h 279"/>
                <a:gd name="T52" fmla="*/ 240 w 240"/>
                <a:gd name="T53" fmla="*/ 198 h 279"/>
                <a:gd name="T54" fmla="*/ 240 w 240"/>
                <a:gd name="T55" fmla="*/ 81 h 279"/>
                <a:gd name="T56" fmla="*/ 229 w 240"/>
                <a:gd name="T57" fmla="*/ 62 h 279"/>
                <a:gd name="T58" fmla="*/ 131 w 240"/>
                <a:gd name="T59" fmla="*/ 3 h 279"/>
                <a:gd name="T60" fmla="*/ 120 w 240"/>
                <a:gd name="T61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40" h="279">
                  <a:moveTo>
                    <a:pt x="120" y="20"/>
                  </a:moveTo>
                  <a:cubicBezTo>
                    <a:pt x="120" y="20"/>
                    <a:pt x="121" y="20"/>
                    <a:pt x="121" y="20"/>
                  </a:cubicBezTo>
                  <a:cubicBezTo>
                    <a:pt x="218" y="79"/>
                    <a:pt x="218" y="79"/>
                    <a:pt x="218" y="79"/>
                  </a:cubicBezTo>
                  <a:cubicBezTo>
                    <a:pt x="219" y="79"/>
                    <a:pt x="220" y="80"/>
                    <a:pt x="220" y="81"/>
                  </a:cubicBezTo>
                  <a:cubicBezTo>
                    <a:pt x="220" y="198"/>
                    <a:pt x="220" y="198"/>
                    <a:pt x="220" y="198"/>
                  </a:cubicBezTo>
                  <a:cubicBezTo>
                    <a:pt x="220" y="199"/>
                    <a:pt x="219" y="200"/>
                    <a:pt x="219" y="200"/>
                  </a:cubicBezTo>
                  <a:cubicBezTo>
                    <a:pt x="121" y="259"/>
                    <a:pt x="121" y="259"/>
                    <a:pt x="121" y="259"/>
                  </a:cubicBezTo>
                  <a:cubicBezTo>
                    <a:pt x="120" y="259"/>
                    <a:pt x="120" y="259"/>
                    <a:pt x="120" y="259"/>
                  </a:cubicBezTo>
                  <a:cubicBezTo>
                    <a:pt x="120" y="259"/>
                    <a:pt x="120" y="259"/>
                    <a:pt x="120" y="259"/>
                  </a:cubicBezTo>
                  <a:cubicBezTo>
                    <a:pt x="120" y="259"/>
                    <a:pt x="119" y="259"/>
                    <a:pt x="118" y="258"/>
                  </a:cubicBezTo>
                  <a:cubicBezTo>
                    <a:pt x="21" y="200"/>
                    <a:pt x="21" y="200"/>
                    <a:pt x="21" y="200"/>
                  </a:cubicBezTo>
                  <a:cubicBezTo>
                    <a:pt x="20" y="200"/>
                    <a:pt x="20" y="199"/>
                    <a:pt x="20" y="198"/>
                  </a:cubicBezTo>
                  <a:cubicBezTo>
                    <a:pt x="20" y="81"/>
                    <a:pt x="20" y="81"/>
                    <a:pt x="20" y="81"/>
                  </a:cubicBezTo>
                  <a:cubicBezTo>
                    <a:pt x="20" y="80"/>
                    <a:pt x="20" y="79"/>
                    <a:pt x="21" y="79"/>
                  </a:cubicBezTo>
                  <a:cubicBezTo>
                    <a:pt x="119" y="20"/>
                    <a:pt x="119" y="20"/>
                    <a:pt x="119" y="20"/>
                  </a:cubicBezTo>
                  <a:cubicBezTo>
                    <a:pt x="119" y="20"/>
                    <a:pt x="119" y="20"/>
                    <a:pt x="120" y="20"/>
                  </a:cubicBezTo>
                  <a:moveTo>
                    <a:pt x="120" y="0"/>
                  </a:moveTo>
                  <a:cubicBezTo>
                    <a:pt x="116" y="0"/>
                    <a:pt x="112" y="1"/>
                    <a:pt x="108" y="3"/>
                  </a:cubicBezTo>
                  <a:cubicBezTo>
                    <a:pt x="11" y="62"/>
                    <a:pt x="11" y="62"/>
                    <a:pt x="11" y="62"/>
                  </a:cubicBezTo>
                  <a:cubicBezTo>
                    <a:pt x="4" y="66"/>
                    <a:pt x="0" y="73"/>
                    <a:pt x="0" y="81"/>
                  </a:cubicBezTo>
                  <a:cubicBezTo>
                    <a:pt x="0" y="198"/>
                    <a:pt x="0" y="198"/>
                    <a:pt x="0" y="198"/>
                  </a:cubicBezTo>
                  <a:cubicBezTo>
                    <a:pt x="0" y="206"/>
                    <a:pt x="4" y="213"/>
                    <a:pt x="11" y="217"/>
                  </a:cubicBezTo>
                  <a:cubicBezTo>
                    <a:pt x="108" y="276"/>
                    <a:pt x="108" y="276"/>
                    <a:pt x="108" y="276"/>
                  </a:cubicBezTo>
                  <a:cubicBezTo>
                    <a:pt x="113" y="278"/>
                    <a:pt x="117" y="279"/>
                    <a:pt x="120" y="279"/>
                  </a:cubicBezTo>
                  <a:cubicBezTo>
                    <a:pt x="125" y="279"/>
                    <a:pt x="129" y="277"/>
                    <a:pt x="131" y="276"/>
                  </a:cubicBezTo>
                  <a:cubicBezTo>
                    <a:pt x="229" y="217"/>
                    <a:pt x="229" y="217"/>
                    <a:pt x="229" y="217"/>
                  </a:cubicBezTo>
                  <a:cubicBezTo>
                    <a:pt x="236" y="213"/>
                    <a:pt x="240" y="206"/>
                    <a:pt x="240" y="198"/>
                  </a:cubicBezTo>
                  <a:cubicBezTo>
                    <a:pt x="240" y="81"/>
                    <a:pt x="240" y="81"/>
                    <a:pt x="240" y="81"/>
                  </a:cubicBezTo>
                  <a:cubicBezTo>
                    <a:pt x="240" y="73"/>
                    <a:pt x="236" y="66"/>
                    <a:pt x="229" y="62"/>
                  </a:cubicBezTo>
                  <a:cubicBezTo>
                    <a:pt x="131" y="3"/>
                    <a:pt x="131" y="3"/>
                    <a:pt x="131" y="3"/>
                  </a:cubicBezTo>
                  <a:cubicBezTo>
                    <a:pt x="128" y="1"/>
                    <a:pt x="124" y="0"/>
                    <a:pt x="120" y="0"/>
                  </a:cubicBezTo>
                  <a:close/>
                </a:path>
              </a:pathLst>
            </a:custGeom>
            <a:solidFill>
              <a:srgbClr val="D04D6F">
                <a:alpha val="2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ko-KR" altLang="en-US" sz="1600" dirty="0"/>
            </a:p>
          </p:txBody>
        </p:sp>
        <p:sp>
          <p:nvSpPr>
            <p:cNvPr id="11" name="TextBox 79"/>
            <p:cNvSpPr txBox="1"/>
            <p:nvPr/>
          </p:nvSpPr>
          <p:spPr>
            <a:xfrm>
              <a:off x="4353672" y="3228945"/>
              <a:ext cx="9354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 smtClean="0">
                  <a:latin typeface="Noto Sans CJK KR Black" pitchFamily="34" charset="-127"/>
                  <a:ea typeface="Noto Sans CJK KR Black" pitchFamily="34" charset="-127"/>
                </a:rPr>
                <a:t>02</a:t>
              </a:r>
              <a:endParaRPr lang="ko-KR" altLang="en-US" sz="2000" dirty="0">
                <a:latin typeface="Noto Sans CJK KR Black" pitchFamily="34" charset="-127"/>
                <a:ea typeface="Noto Sans CJK KR Black" pitchFamily="34" charset="-127"/>
              </a:endParaRPr>
            </a:p>
          </p:txBody>
        </p:sp>
        <p:sp>
          <p:nvSpPr>
            <p:cNvPr id="12" name="TextBox 82"/>
            <p:cNvSpPr txBox="1"/>
            <p:nvPr/>
          </p:nvSpPr>
          <p:spPr>
            <a:xfrm>
              <a:off x="5656755" y="3035527"/>
              <a:ext cx="1908212" cy="7869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2800"/>
                </a:lnSpc>
              </a:pPr>
              <a:r>
                <a:rPr lang="en-US" altLang="ko-KR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Rolling Update</a:t>
              </a:r>
            </a:p>
          </p:txBody>
        </p:sp>
        <p:sp>
          <p:nvSpPr>
            <p:cNvPr id="18" name="Freeform 765"/>
            <p:cNvSpPr>
              <a:spLocks noEditPoints="1"/>
            </p:cNvSpPr>
            <p:nvPr/>
          </p:nvSpPr>
          <p:spPr bwMode="auto">
            <a:xfrm rot="1800000">
              <a:off x="8228653" y="2947075"/>
              <a:ext cx="833896" cy="963851"/>
            </a:xfrm>
            <a:custGeom>
              <a:avLst/>
              <a:gdLst>
                <a:gd name="T0" fmla="*/ 120 w 240"/>
                <a:gd name="T1" fmla="*/ 20 h 279"/>
                <a:gd name="T2" fmla="*/ 121 w 240"/>
                <a:gd name="T3" fmla="*/ 20 h 279"/>
                <a:gd name="T4" fmla="*/ 218 w 240"/>
                <a:gd name="T5" fmla="*/ 79 h 279"/>
                <a:gd name="T6" fmla="*/ 220 w 240"/>
                <a:gd name="T7" fmla="*/ 81 h 279"/>
                <a:gd name="T8" fmla="*/ 220 w 240"/>
                <a:gd name="T9" fmla="*/ 198 h 279"/>
                <a:gd name="T10" fmla="*/ 219 w 240"/>
                <a:gd name="T11" fmla="*/ 200 h 279"/>
                <a:gd name="T12" fmla="*/ 121 w 240"/>
                <a:gd name="T13" fmla="*/ 259 h 279"/>
                <a:gd name="T14" fmla="*/ 120 w 240"/>
                <a:gd name="T15" fmla="*/ 259 h 279"/>
                <a:gd name="T16" fmla="*/ 120 w 240"/>
                <a:gd name="T17" fmla="*/ 259 h 279"/>
                <a:gd name="T18" fmla="*/ 118 w 240"/>
                <a:gd name="T19" fmla="*/ 258 h 279"/>
                <a:gd name="T20" fmla="*/ 21 w 240"/>
                <a:gd name="T21" fmla="*/ 200 h 279"/>
                <a:gd name="T22" fmla="*/ 20 w 240"/>
                <a:gd name="T23" fmla="*/ 198 h 279"/>
                <a:gd name="T24" fmla="*/ 20 w 240"/>
                <a:gd name="T25" fmla="*/ 81 h 279"/>
                <a:gd name="T26" fmla="*/ 21 w 240"/>
                <a:gd name="T27" fmla="*/ 79 h 279"/>
                <a:gd name="T28" fmla="*/ 119 w 240"/>
                <a:gd name="T29" fmla="*/ 20 h 279"/>
                <a:gd name="T30" fmla="*/ 120 w 240"/>
                <a:gd name="T31" fmla="*/ 20 h 279"/>
                <a:gd name="T32" fmla="*/ 120 w 240"/>
                <a:gd name="T33" fmla="*/ 0 h 279"/>
                <a:gd name="T34" fmla="*/ 108 w 240"/>
                <a:gd name="T35" fmla="*/ 3 h 279"/>
                <a:gd name="T36" fmla="*/ 11 w 240"/>
                <a:gd name="T37" fmla="*/ 62 h 279"/>
                <a:gd name="T38" fmla="*/ 0 w 240"/>
                <a:gd name="T39" fmla="*/ 81 h 279"/>
                <a:gd name="T40" fmla="*/ 0 w 240"/>
                <a:gd name="T41" fmla="*/ 198 h 279"/>
                <a:gd name="T42" fmla="*/ 11 w 240"/>
                <a:gd name="T43" fmla="*/ 217 h 279"/>
                <a:gd name="T44" fmla="*/ 108 w 240"/>
                <a:gd name="T45" fmla="*/ 276 h 279"/>
                <a:gd name="T46" fmla="*/ 120 w 240"/>
                <a:gd name="T47" fmla="*/ 279 h 279"/>
                <a:gd name="T48" fmla="*/ 131 w 240"/>
                <a:gd name="T49" fmla="*/ 276 h 279"/>
                <a:gd name="T50" fmla="*/ 229 w 240"/>
                <a:gd name="T51" fmla="*/ 217 h 279"/>
                <a:gd name="T52" fmla="*/ 240 w 240"/>
                <a:gd name="T53" fmla="*/ 198 h 279"/>
                <a:gd name="T54" fmla="*/ 240 w 240"/>
                <a:gd name="T55" fmla="*/ 81 h 279"/>
                <a:gd name="T56" fmla="*/ 229 w 240"/>
                <a:gd name="T57" fmla="*/ 62 h 279"/>
                <a:gd name="T58" fmla="*/ 131 w 240"/>
                <a:gd name="T59" fmla="*/ 3 h 279"/>
                <a:gd name="T60" fmla="*/ 120 w 240"/>
                <a:gd name="T61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40" h="279">
                  <a:moveTo>
                    <a:pt x="120" y="20"/>
                  </a:moveTo>
                  <a:cubicBezTo>
                    <a:pt x="120" y="20"/>
                    <a:pt x="121" y="20"/>
                    <a:pt x="121" y="20"/>
                  </a:cubicBezTo>
                  <a:cubicBezTo>
                    <a:pt x="218" y="79"/>
                    <a:pt x="218" y="79"/>
                    <a:pt x="218" y="79"/>
                  </a:cubicBezTo>
                  <a:cubicBezTo>
                    <a:pt x="219" y="79"/>
                    <a:pt x="220" y="80"/>
                    <a:pt x="220" y="81"/>
                  </a:cubicBezTo>
                  <a:cubicBezTo>
                    <a:pt x="220" y="198"/>
                    <a:pt x="220" y="198"/>
                    <a:pt x="220" y="198"/>
                  </a:cubicBezTo>
                  <a:cubicBezTo>
                    <a:pt x="220" y="199"/>
                    <a:pt x="219" y="200"/>
                    <a:pt x="219" y="200"/>
                  </a:cubicBezTo>
                  <a:cubicBezTo>
                    <a:pt x="121" y="259"/>
                    <a:pt x="121" y="259"/>
                    <a:pt x="121" y="259"/>
                  </a:cubicBezTo>
                  <a:cubicBezTo>
                    <a:pt x="120" y="259"/>
                    <a:pt x="120" y="259"/>
                    <a:pt x="120" y="259"/>
                  </a:cubicBezTo>
                  <a:cubicBezTo>
                    <a:pt x="120" y="259"/>
                    <a:pt x="120" y="259"/>
                    <a:pt x="120" y="259"/>
                  </a:cubicBezTo>
                  <a:cubicBezTo>
                    <a:pt x="120" y="259"/>
                    <a:pt x="119" y="259"/>
                    <a:pt x="118" y="258"/>
                  </a:cubicBezTo>
                  <a:cubicBezTo>
                    <a:pt x="21" y="200"/>
                    <a:pt x="21" y="200"/>
                    <a:pt x="21" y="200"/>
                  </a:cubicBezTo>
                  <a:cubicBezTo>
                    <a:pt x="20" y="200"/>
                    <a:pt x="20" y="199"/>
                    <a:pt x="20" y="198"/>
                  </a:cubicBezTo>
                  <a:cubicBezTo>
                    <a:pt x="20" y="81"/>
                    <a:pt x="20" y="81"/>
                    <a:pt x="20" y="81"/>
                  </a:cubicBezTo>
                  <a:cubicBezTo>
                    <a:pt x="20" y="80"/>
                    <a:pt x="20" y="79"/>
                    <a:pt x="21" y="79"/>
                  </a:cubicBezTo>
                  <a:cubicBezTo>
                    <a:pt x="119" y="20"/>
                    <a:pt x="119" y="20"/>
                    <a:pt x="119" y="20"/>
                  </a:cubicBezTo>
                  <a:cubicBezTo>
                    <a:pt x="119" y="20"/>
                    <a:pt x="119" y="20"/>
                    <a:pt x="120" y="20"/>
                  </a:cubicBezTo>
                  <a:moveTo>
                    <a:pt x="120" y="0"/>
                  </a:moveTo>
                  <a:cubicBezTo>
                    <a:pt x="116" y="0"/>
                    <a:pt x="112" y="1"/>
                    <a:pt x="108" y="3"/>
                  </a:cubicBezTo>
                  <a:cubicBezTo>
                    <a:pt x="11" y="62"/>
                    <a:pt x="11" y="62"/>
                    <a:pt x="11" y="62"/>
                  </a:cubicBezTo>
                  <a:cubicBezTo>
                    <a:pt x="4" y="66"/>
                    <a:pt x="0" y="73"/>
                    <a:pt x="0" y="81"/>
                  </a:cubicBezTo>
                  <a:cubicBezTo>
                    <a:pt x="0" y="198"/>
                    <a:pt x="0" y="198"/>
                    <a:pt x="0" y="198"/>
                  </a:cubicBezTo>
                  <a:cubicBezTo>
                    <a:pt x="0" y="206"/>
                    <a:pt x="4" y="213"/>
                    <a:pt x="11" y="217"/>
                  </a:cubicBezTo>
                  <a:cubicBezTo>
                    <a:pt x="108" y="276"/>
                    <a:pt x="108" y="276"/>
                    <a:pt x="108" y="276"/>
                  </a:cubicBezTo>
                  <a:cubicBezTo>
                    <a:pt x="113" y="278"/>
                    <a:pt x="117" y="279"/>
                    <a:pt x="120" y="279"/>
                  </a:cubicBezTo>
                  <a:cubicBezTo>
                    <a:pt x="125" y="279"/>
                    <a:pt x="129" y="277"/>
                    <a:pt x="131" y="276"/>
                  </a:cubicBezTo>
                  <a:cubicBezTo>
                    <a:pt x="229" y="217"/>
                    <a:pt x="229" y="217"/>
                    <a:pt x="229" y="217"/>
                  </a:cubicBezTo>
                  <a:cubicBezTo>
                    <a:pt x="236" y="213"/>
                    <a:pt x="240" y="206"/>
                    <a:pt x="240" y="198"/>
                  </a:cubicBezTo>
                  <a:cubicBezTo>
                    <a:pt x="240" y="81"/>
                    <a:pt x="240" y="81"/>
                    <a:pt x="240" y="81"/>
                  </a:cubicBezTo>
                  <a:cubicBezTo>
                    <a:pt x="240" y="73"/>
                    <a:pt x="236" y="66"/>
                    <a:pt x="229" y="62"/>
                  </a:cubicBezTo>
                  <a:cubicBezTo>
                    <a:pt x="131" y="3"/>
                    <a:pt x="131" y="3"/>
                    <a:pt x="131" y="3"/>
                  </a:cubicBezTo>
                  <a:cubicBezTo>
                    <a:pt x="128" y="1"/>
                    <a:pt x="124" y="0"/>
                    <a:pt x="120" y="0"/>
                  </a:cubicBezTo>
                  <a:close/>
                </a:path>
              </a:pathLst>
            </a:custGeom>
            <a:solidFill>
              <a:srgbClr val="D04D6F">
                <a:alpha val="2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ko-KR" altLang="en-US" sz="1600" dirty="0"/>
            </a:p>
          </p:txBody>
        </p:sp>
        <p:sp>
          <p:nvSpPr>
            <p:cNvPr id="19" name="TextBox 79"/>
            <p:cNvSpPr txBox="1"/>
            <p:nvPr/>
          </p:nvSpPr>
          <p:spPr>
            <a:xfrm>
              <a:off x="8177854" y="3228945"/>
              <a:ext cx="9354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 smtClean="0">
                  <a:latin typeface="Noto Sans CJK KR Black" pitchFamily="34" charset="-127"/>
                  <a:ea typeface="Noto Sans CJK KR Black" pitchFamily="34" charset="-127"/>
                </a:rPr>
                <a:t>03</a:t>
              </a:r>
              <a:endParaRPr lang="ko-KR" altLang="en-US" sz="2000" dirty="0">
                <a:latin typeface="Noto Sans CJK KR Black" pitchFamily="34" charset="-127"/>
                <a:ea typeface="Noto Sans CJK KR Black" pitchFamily="34" charset="-127"/>
              </a:endParaRPr>
            </a:p>
          </p:txBody>
        </p:sp>
        <p:sp>
          <p:nvSpPr>
            <p:cNvPr id="21" name="TextBox 82"/>
            <p:cNvSpPr txBox="1"/>
            <p:nvPr/>
          </p:nvSpPr>
          <p:spPr>
            <a:xfrm>
              <a:off x="9480937" y="3023761"/>
              <a:ext cx="1908212" cy="8104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2800"/>
                </a:lnSpc>
              </a:pPr>
              <a:r>
                <a:rPr lang="en-US" altLang="ko-KR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Readiness &amp;</a:t>
              </a:r>
            </a:p>
            <a:p>
              <a:pPr algn="ctr">
                <a:lnSpc>
                  <a:spcPts val="2800"/>
                </a:lnSpc>
              </a:pPr>
              <a:r>
                <a:rPr lang="en-US" altLang="ko-KR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Liveness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07924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3. Deploy on K8S</a:t>
            </a:r>
            <a:endParaRPr lang="ko-KR" altLang="en-US" dirty="0"/>
          </a:p>
        </p:txBody>
      </p:sp>
      <p:sp>
        <p:nvSpPr>
          <p:cNvPr id="18" name="텍스트 개체 틀 5"/>
          <p:cNvSpPr>
            <a:spLocks noGrp="1"/>
          </p:cNvSpPr>
          <p:nvPr>
            <p:ph type="body" sz="quarter" idx="14"/>
          </p:nvPr>
        </p:nvSpPr>
        <p:spPr>
          <a:xfrm>
            <a:off x="304801" y="186565"/>
            <a:ext cx="6721765" cy="284407"/>
          </a:xfrm>
        </p:spPr>
        <p:txBody>
          <a:bodyPr/>
          <a:lstStyle/>
          <a:p>
            <a:r>
              <a:rPr lang="en-US" altLang="ko-KR" dirty="0" smtClean="0"/>
              <a:t>3. Readiness &amp; Liveness</a:t>
            </a:r>
            <a:endParaRPr lang="ko-KR" altLang="en-US" dirty="0"/>
          </a:p>
        </p:txBody>
      </p:sp>
      <p:sp>
        <p:nvSpPr>
          <p:cNvPr id="17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</a:t>
            </a:r>
            <a:r>
              <a:rPr lang="en-US" altLang="ko-KR" dirty="0"/>
              <a:t>DIGITAL </a:t>
            </a:r>
            <a:r>
              <a:rPr lang="en-US" altLang="ko-KR" dirty="0" smtClean="0"/>
              <a:t>LABS All rights reserved.</a:t>
            </a:r>
            <a:endParaRPr lang="ko-KR" altLang="en-US" dirty="0"/>
          </a:p>
        </p:txBody>
      </p:sp>
      <p:sp>
        <p:nvSpPr>
          <p:cNvPr id="172" name="텍스트 개체 틀 3"/>
          <p:cNvSpPr>
            <a:spLocks noGrp="1"/>
          </p:cNvSpPr>
          <p:nvPr>
            <p:ph type="body" sz="quarter" idx="15"/>
          </p:nvPr>
        </p:nvSpPr>
        <p:spPr>
          <a:xfrm>
            <a:off x="304801" y="487420"/>
            <a:ext cx="11463216" cy="389698"/>
          </a:xfrm>
        </p:spPr>
        <p:txBody>
          <a:bodyPr/>
          <a:lstStyle/>
          <a:p>
            <a:r>
              <a:rPr kumimoji="1" lang="en-US" altLang="ko-KR" dirty="0" smtClean="0"/>
              <a:t>V2</a:t>
            </a:r>
            <a:r>
              <a:rPr kumimoji="1" lang="ko-KR" altLang="en-US" dirty="0" smtClean="0"/>
              <a:t>를 서비스 중단 없이 사용자에게 제공하려면</a:t>
            </a:r>
            <a:r>
              <a:rPr kumimoji="1" lang="en-US" altLang="ko-KR" dirty="0" smtClean="0"/>
              <a:t>?</a:t>
            </a:r>
            <a:endParaRPr kumimoji="1" lang="ko-KR" altLang="en-US" dirty="0"/>
          </a:p>
        </p:txBody>
      </p:sp>
      <p:grpSp>
        <p:nvGrpSpPr>
          <p:cNvPr id="109" name="그룹 108"/>
          <p:cNvGrpSpPr/>
          <p:nvPr/>
        </p:nvGrpSpPr>
        <p:grpSpPr>
          <a:xfrm>
            <a:off x="978510" y="888288"/>
            <a:ext cx="10115797" cy="5387809"/>
            <a:chOff x="1574286" y="1014584"/>
            <a:chExt cx="10115797" cy="5387809"/>
          </a:xfrm>
        </p:grpSpPr>
        <p:grpSp>
          <p:nvGrpSpPr>
            <p:cNvPr id="43" name="그룹 42"/>
            <p:cNvGrpSpPr/>
            <p:nvPr/>
          </p:nvGrpSpPr>
          <p:grpSpPr>
            <a:xfrm>
              <a:off x="1574286" y="3267730"/>
              <a:ext cx="1291725" cy="1066388"/>
              <a:chOff x="11571288" y="1119188"/>
              <a:chExt cx="646113" cy="533401"/>
            </a:xfrm>
          </p:grpSpPr>
          <p:sp>
            <p:nvSpPr>
              <p:cNvPr id="44" name="Oval 56"/>
              <p:cNvSpPr>
                <a:spLocks noChangeArrowheads="1"/>
              </p:cNvSpPr>
              <p:nvPr/>
            </p:nvSpPr>
            <p:spPr bwMode="auto">
              <a:xfrm>
                <a:off x="11807826" y="1212851"/>
                <a:ext cx="180975" cy="180975"/>
              </a:xfrm>
              <a:prstGeom prst="ellipse">
                <a:avLst/>
              </a:pr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5" name="Freeform 57"/>
              <p:cNvSpPr>
                <a:spLocks/>
              </p:cNvSpPr>
              <p:nvPr/>
            </p:nvSpPr>
            <p:spPr bwMode="auto">
              <a:xfrm>
                <a:off x="11649076" y="1119188"/>
                <a:ext cx="180975" cy="179388"/>
              </a:xfrm>
              <a:custGeom>
                <a:avLst/>
                <a:gdLst>
                  <a:gd name="T0" fmla="*/ 24 w 48"/>
                  <a:gd name="T1" fmla="*/ 48 h 48"/>
                  <a:gd name="T2" fmla="*/ 37 w 48"/>
                  <a:gd name="T3" fmla="*/ 45 h 48"/>
                  <a:gd name="T4" fmla="*/ 48 w 48"/>
                  <a:gd name="T5" fmla="*/ 26 h 48"/>
                  <a:gd name="T6" fmla="*/ 48 w 48"/>
                  <a:gd name="T7" fmla="*/ 24 h 48"/>
                  <a:gd name="T8" fmla="*/ 24 w 48"/>
                  <a:gd name="T9" fmla="*/ 0 h 48"/>
                  <a:gd name="T10" fmla="*/ 0 w 48"/>
                  <a:gd name="T11" fmla="*/ 24 h 48"/>
                  <a:gd name="T12" fmla="*/ 24 w 48"/>
                  <a:gd name="T13" fmla="*/ 48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8" h="48">
                    <a:moveTo>
                      <a:pt x="24" y="48"/>
                    </a:moveTo>
                    <a:cubicBezTo>
                      <a:pt x="29" y="48"/>
                      <a:pt x="33" y="47"/>
                      <a:pt x="37" y="45"/>
                    </a:cubicBezTo>
                    <a:cubicBezTo>
                      <a:pt x="38" y="37"/>
                      <a:pt x="42" y="30"/>
                      <a:pt x="48" y="26"/>
                    </a:cubicBezTo>
                    <a:cubicBezTo>
                      <a:pt x="48" y="25"/>
                      <a:pt x="48" y="25"/>
                      <a:pt x="48" y="24"/>
                    </a:cubicBezTo>
                    <a:cubicBezTo>
                      <a:pt x="48" y="11"/>
                      <a:pt x="37" y="0"/>
                      <a:pt x="24" y="0"/>
                    </a:cubicBezTo>
                    <a:cubicBezTo>
                      <a:pt x="11" y="0"/>
                      <a:pt x="0" y="11"/>
                      <a:pt x="0" y="24"/>
                    </a:cubicBezTo>
                    <a:cubicBezTo>
                      <a:pt x="0" y="38"/>
                      <a:pt x="11" y="48"/>
                      <a:pt x="24" y="48"/>
                    </a:cubicBezTo>
                    <a:close/>
                  </a:path>
                </a:pathLst>
              </a:cu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6" name="Freeform 58"/>
              <p:cNvSpPr>
                <a:spLocks/>
              </p:cNvSpPr>
              <p:nvPr/>
            </p:nvSpPr>
            <p:spPr bwMode="auto">
              <a:xfrm>
                <a:off x="11958638" y="1119188"/>
                <a:ext cx="179388" cy="179388"/>
              </a:xfrm>
              <a:custGeom>
                <a:avLst/>
                <a:gdLst>
                  <a:gd name="T0" fmla="*/ 14 w 48"/>
                  <a:gd name="T1" fmla="*/ 46 h 48"/>
                  <a:gd name="T2" fmla="*/ 24 w 48"/>
                  <a:gd name="T3" fmla="*/ 48 h 48"/>
                  <a:gd name="T4" fmla="*/ 48 w 48"/>
                  <a:gd name="T5" fmla="*/ 24 h 48"/>
                  <a:gd name="T6" fmla="*/ 24 w 48"/>
                  <a:gd name="T7" fmla="*/ 0 h 48"/>
                  <a:gd name="T8" fmla="*/ 0 w 48"/>
                  <a:gd name="T9" fmla="*/ 24 h 48"/>
                  <a:gd name="T10" fmla="*/ 14 w 48"/>
                  <a:gd name="T11" fmla="*/ 46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8" h="48">
                    <a:moveTo>
                      <a:pt x="14" y="46"/>
                    </a:moveTo>
                    <a:cubicBezTo>
                      <a:pt x="17" y="48"/>
                      <a:pt x="20" y="48"/>
                      <a:pt x="24" y="48"/>
                    </a:cubicBezTo>
                    <a:cubicBezTo>
                      <a:pt x="37" y="48"/>
                      <a:pt x="48" y="38"/>
                      <a:pt x="48" y="24"/>
                    </a:cubicBezTo>
                    <a:cubicBezTo>
                      <a:pt x="48" y="11"/>
                      <a:pt x="37" y="0"/>
                      <a:pt x="24" y="0"/>
                    </a:cubicBezTo>
                    <a:cubicBezTo>
                      <a:pt x="11" y="0"/>
                      <a:pt x="0" y="11"/>
                      <a:pt x="0" y="24"/>
                    </a:cubicBezTo>
                    <a:cubicBezTo>
                      <a:pt x="8" y="29"/>
                      <a:pt x="13" y="37"/>
                      <a:pt x="14" y="46"/>
                    </a:cubicBezTo>
                    <a:close/>
                  </a:path>
                </a:pathLst>
              </a:cu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7" name="Freeform 59"/>
              <p:cNvSpPr>
                <a:spLocks/>
              </p:cNvSpPr>
              <p:nvPr/>
            </p:nvSpPr>
            <p:spPr bwMode="auto">
              <a:xfrm>
                <a:off x="11991976" y="1322388"/>
                <a:ext cx="225425" cy="236538"/>
              </a:xfrm>
              <a:custGeom>
                <a:avLst/>
                <a:gdLst>
                  <a:gd name="T0" fmla="*/ 29 w 60"/>
                  <a:gd name="T1" fmla="*/ 0 h 63"/>
                  <a:gd name="T2" fmla="*/ 9 w 60"/>
                  <a:gd name="T3" fmla="*/ 0 h 63"/>
                  <a:gd name="T4" fmla="*/ 0 w 60"/>
                  <a:gd name="T5" fmla="*/ 21 h 63"/>
                  <a:gd name="T6" fmla="*/ 26 w 60"/>
                  <a:gd name="T7" fmla="*/ 56 h 63"/>
                  <a:gd name="T8" fmla="*/ 26 w 60"/>
                  <a:gd name="T9" fmla="*/ 63 h 63"/>
                  <a:gd name="T10" fmla="*/ 58 w 60"/>
                  <a:gd name="T11" fmla="*/ 57 h 63"/>
                  <a:gd name="T12" fmla="*/ 60 w 60"/>
                  <a:gd name="T13" fmla="*/ 56 h 63"/>
                  <a:gd name="T14" fmla="*/ 60 w 60"/>
                  <a:gd name="T15" fmla="*/ 56 h 63"/>
                  <a:gd name="T16" fmla="*/ 60 w 60"/>
                  <a:gd name="T17" fmla="*/ 31 h 63"/>
                  <a:gd name="T18" fmla="*/ 29 w 60"/>
                  <a:gd name="T19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0" h="63">
                    <a:moveTo>
                      <a:pt x="29" y="0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9" y="8"/>
                      <a:pt x="5" y="16"/>
                      <a:pt x="0" y="21"/>
                    </a:cubicBezTo>
                    <a:cubicBezTo>
                      <a:pt x="15" y="25"/>
                      <a:pt x="26" y="39"/>
                      <a:pt x="26" y="56"/>
                    </a:cubicBezTo>
                    <a:cubicBezTo>
                      <a:pt x="26" y="63"/>
                      <a:pt x="26" y="63"/>
                      <a:pt x="26" y="63"/>
                    </a:cubicBezTo>
                    <a:cubicBezTo>
                      <a:pt x="46" y="63"/>
                      <a:pt x="58" y="57"/>
                      <a:pt x="58" y="57"/>
                    </a:cubicBezTo>
                    <a:cubicBezTo>
                      <a:pt x="60" y="56"/>
                      <a:pt x="60" y="56"/>
                      <a:pt x="60" y="56"/>
                    </a:cubicBezTo>
                    <a:cubicBezTo>
                      <a:pt x="60" y="56"/>
                      <a:pt x="60" y="56"/>
                      <a:pt x="60" y="56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60" y="14"/>
                      <a:pt x="46" y="0"/>
                      <a:pt x="29" y="0"/>
                    </a:cubicBezTo>
                    <a:close/>
                  </a:path>
                </a:pathLst>
              </a:cu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8" name="Freeform 60"/>
              <p:cNvSpPr>
                <a:spLocks/>
              </p:cNvSpPr>
              <p:nvPr/>
            </p:nvSpPr>
            <p:spPr bwMode="auto">
              <a:xfrm>
                <a:off x="11744326" y="1416051"/>
                <a:ext cx="307975" cy="236538"/>
              </a:xfrm>
              <a:custGeom>
                <a:avLst/>
                <a:gdLst>
                  <a:gd name="T0" fmla="*/ 51 w 82"/>
                  <a:gd name="T1" fmla="*/ 0 h 63"/>
                  <a:gd name="T2" fmla="*/ 31 w 82"/>
                  <a:gd name="T3" fmla="*/ 0 h 63"/>
                  <a:gd name="T4" fmla="*/ 0 w 82"/>
                  <a:gd name="T5" fmla="*/ 31 h 63"/>
                  <a:gd name="T6" fmla="*/ 0 w 82"/>
                  <a:gd name="T7" fmla="*/ 56 h 63"/>
                  <a:gd name="T8" fmla="*/ 0 w 82"/>
                  <a:gd name="T9" fmla="*/ 56 h 63"/>
                  <a:gd name="T10" fmla="*/ 2 w 82"/>
                  <a:gd name="T11" fmla="*/ 57 h 63"/>
                  <a:gd name="T12" fmla="*/ 44 w 82"/>
                  <a:gd name="T13" fmla="*/ 63 h 63"/>
                  <a:gd name="T14" fmla="*/ 81 w 82"/>
                  <a:gd name="T15" fmla="*/ 57 h 63"/>
                  <a:gd name="T16" fmla="*/ 82 w 82"/>
                  <a:gd name="T17" fmla="*/ 56 h 63"/>
                  <a:gd name="T18" fmla="*/ 82 w 82"/>
                  <a:gd name="T19" fmla="*/ 56 h 63"/>
                  <a:gd name="T20" fmla="*/ 82 w 82"/>
                  <a:gd name="T21" fmla="*/ 31 h 63"/>
                  <a:gd name="T22" fmla="*/ 51 w 82"/>
                  <a:gd name="T23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2" h="63">
                    <a:moveTo>
                      <a:pt x="51" y="0"/>
                    </a:moveTo>
                    <a:cubicBezTo>
                      <a:pt x="31" y="0"/>
                      <a:pt x="31" y="0"/>
                      <a:pt x="31" y="0"/>
                    </a:cubicBezTo>
                    <a:cubicBezTo>
                      <a:pt x="14" y="0"/>
                      <a:pt x="0" y="14"/>
                      <a:pt x="0" y="31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2" y="57"/>
                      <a:pt x="2" y="57"/>
                      <a:pt x="2" y="57"/>
                    </a:cubicBezTo>
                    <a:cubicBezTo>
                      <a:pt x="18" y="62"/>
                      <a:pt x="32" y="63"/>
                      <a:pt x="44" y="63"/>
                    </a:cubicBezTo>
                    <a:cubicBezTo>
                      <a:pt x="67" y="63"/>
                      <a:pt x="80" y="57"/>
                      <a:pt x="81" y="57"/>
                    </a:cubicBezTo>
                    <a:cubicBezTo>
                      <a:pt x="82" y="56"/>
                      <a:pt x="82" y="56"/>
                      <a:pt x="82" y="56"/>
                    </a:cubicBezTo>
                    <a:cubicBezTo>
                      <a:pt x="82" y="56"/>
                      <a:pt x="82" y="56"/>
                      <a:pt x="82" y="56"/>
                    </a:cubicBezTo>
                    <a:cubicBezTo>
                      <a:pt x="82" y="31"/>
                      <a:pt x="82" y="31"/>
                      <a:pt x="82" y="31"/>
                    </a:cubicBezTo>
                    <a:cubicBezTo>
                      <a:pt x="82" y="14"/>
                      <a:pt x="68" y="0"/>
                      <a:pt x="51" y="0"/>
                    </a:cubicBezTo>
                    <a:close/>
                  </a:path>
                </a:pathLst>
              </a:cu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9" name="Freeform 61"/>
              <p:cNvSpPr>
                <a:spLocks/>
              </p:cNvSpPr>
              <p:nvPr/>
            </p:nvSpPr>
            <p:spPr bwMode="auto">
              <a:xfrm>
                <a:off x="11571288" y="1322388"/>
                <a:ext cx="236538" cy="236538"/>
              </a:xfrm>
              <a:custGeom>
                <a:avLst/>
                <a:gdLst>
                  <a:gd name="T0" fmla="*/ 63 w 63"/>
                  <a:gd name="T1" fmla="*/ 21 h 63"/>
                  <a:gd name="T2" fmla="*/ 54 w 63"/>
                  <a:gd name="T3" fmla="*/ 0 h 63"/>
                  <a:gd name="T4" fmla="*/ 51 w 63"/>
                  <a:gd name="T5" fmla="*/ 0 h 63"/>
                  <a:gd name="T6" fmla="*/ 31 w 63"/>
                  <a:gd name="T7" fmla="*/ 0 h 63"/>
                  <a:gd name="T8" fmla="*/ 0 w 63"/>
                  <a:gd name="T9" fmla="*/ 31 h 63"/>
                  <a:gd name="T10" fmla="*/ 0 w 63"/>
                  <a:gd name="T11" fmla="*/ 56 h 63"/>
                  <a:gd name="T12" fmla="*/ 0 w 63"/>
                  <a:gd name="T13" fmla="*/ 56 h 63"/>
                  <a:gd name="T14" fmla="*/ 2 w 63"/>
                  <a:gd name="T15" fmla="*/ 57 h 63"/>
                  <a:gd name="T16" fmla="*/ 37 w 63"/>
                  <a:gd name="T17" fmla="*/ 63 h 63"/>
                  <a:gd name="T18" fmla="*/ 37 w 63"/>
                  <a:gd name="T19" fmla="*/ 56 h 63"/>
                  <a:gd name="T20" fmla="*/ 63 w 63"/>
                  <a:gd name="T21" fmla="*/ 21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3" h="63">
                    <a:moveTo>
                      <a:pt x="63" y="21"/>
                    </a:moveTo>
                    <a:cubicBezTo>
                      <a:pt x="57" y="16"/>
                      <a:pt x="54" y="8"/>
                      <a:pt x="54" y="0"/>
                    </a:cubicBezTo>
                    <a:cubicBezTo>
                      <a:pt x="53" y="0"/>
                      <a:pt x="52" y="0"/>
                      <a:pt x="51" y="0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14" y="0"/>
                      <a:pt x="0" y="14"/>
                      <a:pt x="0" y="31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2" y="57"/>
                      <a:pt x="2" y="57"/>
                      <a:pt x="2" y="57"/>
                    </a:cubicBezTo>
                    <a:cubicBezTo>
                      <a:pt x="15" y="61"/>
                      <a:pt x="26" y="63"/>
                      <a:pt x="37" y="63"/>
                    </a:cubicBezTo>
                    <a:cubicBezTo>
                      <a:pt x="37" y="56"/>
                      <a:pt x="37" y="56"/>
                      <a:pt x="37" y="56"/>
                    </a:cubicBezTo>
                    <a:cubicBezTo>
                      <a:pt x="37" y="39"/>
                      <a:pt x="48" y="25"/>
                      <a:pt x="63" y="21"/>
                    </a:cubicBezTo>
                    <a:close/>
                  </a:path>
                </a:pathLst>
              </a:cu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cxnSp>
          <p:nvCxnSpPr>
            <p:cNvPr id="125" name="직선 화살표 연결선 124"/>
            <p:cNvCxnSpPr>
              <a:endCxn id="6" idx="1"/>
            </p:cNvCxnSpPr>
            <p:nvPr/>
          </p:nvCxnSpPr>
          <p:spPr>
            <a:xfrm>
              <a:off x="2928826" y="3805416"/>
              <a:ext cx="806595" cy="11377"/>
            </a:xfrm>
            <a:prstGeom prst="straightConnector1">
              <a:avLst/>
            </a:prstGeom>
            <a:ln w="25400">
              <a:solidFill>
                <a:schemeClr val="tx1">
                  <a:lumMod val="50000"/>
                  <a:lumOff val="5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35421" y="3036073"/>
              <a:ext cx="1605334" cy="1561439"/>
            </a:xfrm>
            <a:prstGeom prst="rect">
              <a:avLst/>
            </a:prstGeom>
          </p:spPr>
        </p:pic>
        <p:cxnSp>
          <p:nvCxnSpPr>
            <p:cNvPr id="174" name="꺾인 연결선[E] 173"/>
            <p:cNvCxnSpPr>
              <a:stCxn id="6" idx="3"/>
              <a:endCxn id="2" idx="1"/>
            </p:cNvCxnSpPr>
            <p:nvPr/>
          </p:nvCxnSpPr>
          <p:spPr>
            <a:xfrm flipV="1">
              <a:off x="5340755" y="1569061"/>
              <a:ext cx="2004880" cy="2247732"/>
            </a:xfrm>
            <a:prstGeom prst="bentConnector3">
              <a:avLst>
                <a:gd name="adj1" fmla="val 50000"/>
              </a:avLst>
            </a:prstGeom>
            <a:ln w="25400">
              <a:solidFill>
                <a:schemeClr val="tx1">
                  <a:lumMod val="50000"/>
                  <a:lumOff val="5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꺾인 연결선[E] 175"/>
            <p:cNvCxnSpPr>
              <a:stCxn id="6" idx="3"/>
              <a:endCxn id="68" idx="1"/>
            </p:cNvCxnSpPr>
            <p:nvPr/>
          </p:nvCxnSpPr>
          <p:spPr>
            <a:xfrm>
              <a:off x="5340755" y="3816793"/>
              <a:ext cx="2004880" cy="2031124"/>
            </a:xfrm>
            <a:prstGeom prst="bentConnector3">
              <a:avLst>
                <a:gd name="adj1" fmla="val 50000"/>
              </a:avLst>
            </a:prstGeom>
            <a:ln w="2540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모서리가 둥근 직사각형 1"/>
            <p:cNvSpPr/>
            <p:nvPr/>
          </p:nvSpPr>
          <p:spPr>
            <a:xfrm>
              <a:off x="7345635" y="1014584"/>
              <a:ext cx="2082854" cy="1108953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 smtClean="0"/>
                <a:t>Healthy Pod</a:t>
              </a:r>
              <a:endParaRPr kumimoji="1" lang="ko-KR" altLang="en-US" dirty="0"/>
            </a:p>
          </p:txBody>
        </p:sp>
        <p:sp>
          <p:nvSpPr>
            <p:cNvPr id="67" name="모서리가 둥근 직사각형 66"/>
            <p:cNvSpPr/>
            <p:nvPr/>
          </p:nvSpPr>
          <p:spPr>
            <a:xfrm>
              <a:off x="7345635" y="2530761"/>
              <a:ext cx="2082854" cy="1108953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 smtClean="0"/>
                <a:t>Healthy Pod</a:t>
              </a:r>
              <a:endParaRPr kumimoji="1" lang="ko-KR" altLang="en-US" dirty="0"/>
            </a:p>
          </p:txBody>
        </p:sp>
        <p:sp>
          <p:nvSpPr>
            <p:cNvPr id="68" name="모서리가 둥근 직사각형 67"/>
            <p:cNvSpPr/>
            <p:nvPr/>
          </p:nvSpPr>
          <p:spPr>
            <a:xfrm>
              <a:off x="7345635" y="5293440"/>
              <a:ext cx="2082854" cy="1108953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 smtClean="0"/>
                <a:t>Unhealthy Pod</a:t>
              </a:r>
              <a:endParaRPr kumimoji="1" lang="ko-KR" altLang="en-US" dirty="0"/>
            </a:p>
          </p:txBody>
        </p:sp>
        <p:sp>
          <p:nvSpPr>
            <p:cNvPr id="69" name="모서리가 둥근 직사각형 68"/>
            <p:cNvSpPr/>
            <p:nvPr/>
          </p:nvSpPr>
          <p:spPr>
            <a:xfrm>
              <a:off x="7345635" y="3910418"/>
              <a:ext cx="2082854" cy="1108953"/>
            </a:xfrm>
            <a:prstGeom prst="round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 smtClean="0"/>
                <a:t>Broken Pod</a:t>
              </a:r>
              <a:endParaRPr kumimoji="1" lang="ko-KR" altLang="en-US" dirty="0"/>
            </a:p>
          </p:txBody>
        </p:sp>
        <p:cxnSp>
          <p:nvCxnSpPr>
            <p:cNvPr id="70" name="꺾인 연결선[E] 69"/>
            <p:cNvCxnSpPr>
              <a:stCxn id="6" idx="3"/>
              <a:endCxn id="67" idx="1"/>
            </p:cNvCxnSpPr>
            <p:nvPr/>
          </p:nvCxnSpPr>
          <p:spPr>
            <a:xfrm flipV="1">
              <a:off x="5340755" y="3085238"/>
              <a:ext cx="2004880" cy="731555"/>
            </a:xfrm>
            <a:prstGeom prst="bentConnector3">
              <a:avLst>
                <a:gd name="adj1" fmla="val 50000"/>
              </a:avLst>
            </a:prstGeom>
            <a:ln w="25400">
              <a:solidFill>
                <a:schemeClr val="tx1">
                  <a:lumMod val="50000"/>
                  <a:lumOff val="5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모서리가 둥근 직사각형 82"/>
            <p:cNvSpPr/>
            <p:nvPr/>
          </p:nvSpPr>
          <p:spPr>
            <a:xfrm>
              <a:off x="6200794" y="4691927"/>
              <a:ext cx="284802" cy="280856"/>
            </a:xfrm>
            <a:prstGeom prst="round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b="1" dirty="0" smtClean="0"/>
                <a:t>X</a:t>
              </a:r>
              <a:endParaRPr kumimoji="1" lang="ko-KR" altLang="en-US" sz="1200" b="1" dirty="0"/>
            </a:p>
          </p:txBody>
        </p:sp>
        <p:grpSp>
          <p:nvGrpSpPr>
            <p:cNvPr id="32" name="그룹 31"/>
            <p:cNvGrpSpPr/>
            <p:nvPr/>
          </p:nvGrpSpPr>
          <p:grpSpPr>
            <a:xfrm>
              <a:off x="9877330" y="5465645"/>
              <a:ext cx="969010" cy="764544"/>
              <a:chOff x="9809236" y="5484241"/>
              <a:chExt cx="969010" cy="764544"/>
            </a:xfrm>
          </p:grpSpPr>
          <p:sp>
            <p:nvSpPr>
              <p:cNvPr id="92" name="모서리가 둥근 직사각형 91"/>
              <p:cNvSpPr/>
              <p:nvPr/>
            </p:nvSpPr>
            <p:spPr>
              <a:xfrm>
                <a:off x="9809237" y="5484241"/>
                <a:ext cx="969009" cy="363676"/>
              </a:xfrm>
              <a:prstGeom prst="roundRect">
                <a:avLst/>
              </a:prstGeom>
              <a:solidFill>
                <a:srgbClr val="2B62E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1200" b="1" dirty="0" smtClean="0"/>
                  <a:t>Liveness</a:t>
                </a:r>
                <a:endParaRPr kumimoji="1" lang="ko-KR" altLang="en-US" sz="1200" b="1" dirty="0"/>
              </a:p>
            </p:txBody>
          </p:sp>
          <p:sp>
            <p:nvSpPr>
              <p:cNvPr id="93" name="모서리가 둥근 직사각형 92"/>
              <p:cNvSpPr/>
              <p:nvPr/>
            </p:nvSpPr>
            <p:spPr>
              <a:xfrm>
                <a:off x="9809236" y="5885109"/>
                <a:ext cx="969009" cy="363676"/>
              </a:xfrm>
              <a:prstGeom prst="round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1200" b="1" dirty="0"/>
                  <a:t>R</a:t>
                </a:r>
                <a:r>
                  <a:rPr kumimoji="1" lang="en-US" altLang="ko-KR" sz="1200" b="1" dirty="0" smtClean="0"/>
                  <a:t>eadiness</a:t>
                </a:r>
                <a:endParaRPr kumimoji="1" lang="ko-KR" altLang="en-US" sz="1200" b="1" dirty="0"/>
              </a:p>
            </p:txBody>
          </p:sp>
        </p:grpSp>
        <p:grpSp>
          <p:nvGrpSpPr>
            <p:cNvPr id="95" name="그룹 94"/>
            <p:cNvGrpSpPr/>
            <p:nvPr/>
          </p:nvGrpSpPr>
          <p:grpSpPr>
            <a:xfrm>
              <a:off x="9877329" y="4067811"/>
              <a:ext cx="969010" cy="764544"/>
              <a:chOff x="9809236" y="5484241"/>
              <a:chExt cx="969010" cy="764544"/>
            </a:xfrm>
          </p:grpSpPr>
          <p:sp>
            <p:nvSpPr>
              <p:cNvPr id="96" name="모서리가 둥근 직사각형 95"/>
              <p:cNvSpPr/>
              <p:nvPr/>
            </p:nvSpPr>
            <p:spPr>
              <a:xfrm>
                <a:off x="9809237" y="5484241"/>
                <a:ext cx="969009" cy="363676"/>
              </a:xfrm>
              <a:prstGeom prst="round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1200" b="1" dirty="0" smtClean="0"/>
                  <a:t>Liveness</a:t>
                </a:r>
                <a:endParaRPr kumimoji="1" lang="ko-KR" altLang="en-US" sz="1200" b="1" dirty="0"/>
              </a:p>
            </p:txBody>
          </p:sp>
          <p:sp>
            <p:nvSpPr>
              <p:cNvPr id="97" name="모서리가 둥근 직사각형 96"/>
              <p:cNvSpPr/>
              <p:nvPr/>
            </p:nvSpPr>
            <p:spPr>
              <a:xfrm>
                <a:off x="9809236" y="5885109"/>
                <a:ext cx="969009" cy="363676"/>
              </a:xfrm>
              <a:prstGeom prst="round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1200" b="1" dirty="0"/>
                  <a:t>R</a:t>
                </a:r>
                <a:r>
                  <a:rPr kumimoji="1" lang="en-US" altLang="ko-KR" sz="1200" b="1" dirty="0" smtClean="0"/>
                  <a:t>eadiness</a:t>
                </a:r>
                <a:endParaRPr kumimoji="1" lang="ko-KR" altLang="en-US" sz="1200" b="1" dirty="0"/>
              </a:p>
            </p:txBody>
          </p:sp>
        </p:grpSp>
        <p:grpSp>
          <p:nvGrpSpPr>
            <p:cNvPr id="98" name="그룹 97"/>
            <p:cNvGrpSpPr/>
            <p:nvPr/>
          </p:nvGrpSpPr>
          <p:grpSpPr>
            <a:xfrm>
              <a:off x="9877329" y="2703007"/>
              <a:ext cx="969010" cy="764544"/>
              <a:chOff x="9809236" y="5484241"/>
              <a:chExt cx="969010" cy="764544"/>
            </a:xfrm>
          </p:grpSpPr>
          <p:sp>
            <p:nvSpPr>
              <p:cNvPr id="99" name="모서리가 둥근 직사각형 98"/>
              <p:cNvSpPr/>
              <p:nvPr/>
            </p:nvSpPr>
            <p:spPr>
              <a:xfrm>
                <a:off x="9809237" y="5484241"/>
                <a:ext cx="969009" cy="363676"/>
              </a:xfrm>
              <a:prstGeom prst="roundRect">
                <a:avLst/>
              </a:prstGeom>
              <a:solidFill>
                <a:srgbClr val="2B62E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1200" b="1" dirty="0" smtClean="0"/>
                  <a:t>Liveness</a:t>
                </a:r>
                <a:endParaRPr kumimoji="1" lang="ko-KR" altLang="en-US" sz="1200" b="1" dirty="0"/>
              </a:p>
            </p:txBody>
          </p:sp>
          <p:sp>
            <p:nvSpPr>
              <p:cNvPr id="100" name="모서리가 둥근 직사각형 99"/>
              <p:cNvSpPr/>
              <p:nvPr/>
            </p:nvSpPr>
            <p:spPr>
              <a:xfrm>
                <a:off x="9809236" y="5885109"/>
                <a:ext cx="969009" cy="363676"/>
              </a:xfrm>
              <a:prstGeom prst="roundRect">
                <a:avLst/>
              </a:prstGeom>
              <a:solidFill>
                <a:srgbClr val="2B62E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1200" b="1" dirty="0"/>
                  <a:t>R</a:t>
                </a:r>
                <a:r>
                  <a:rPr kumimoji="1" lang="en-US" altLang="ko-KR" sz="1200" b="1" dirty="0" smtClean="0"/>
                  <a:t>eadiness</a:t>
                </a:r>
                <a:endParaRPr kumimoji="1" lang="ko-KR" altLang="en-US" sz="1200" b="1" dirty="0"/>
              </a:p>
            </p:txBody>
          </p:sp>
        </p:grpSp>
        <p:grpSp>
          <p:nvGrpSpPr>
            <p:cNvPr id="101" name="그룹 100"/>
            <p:cNvGrpSpPr/>
            <p:nvPr/>
          </p:nvGrpSpPr>
          <p:grpSpPr>
            <a:xfrm>
              <a:off x="9877328" y="1186788"/>
              <a:ext cx="969010" cy="764544"/>
              <a:chOff x="9809236" y="5484241"/>
              <a:chExt cx="969010" cy="764544"/>
            </a:xfrm>
          </p:grpSpPr>
          <p:sp>
            <p:nvSpPr>
              <p:cNvPr id="102" name="모서리가 둥근 직사각형 101"/>
              <p:cNvSpPr/>
              <p:nvPr/>
            </p:nvSpPr>
            <p:spPr>
              <a:xfrm>
                <a:off x="9809237" y="5484241"/>
                <a:ext cx="969009" cy="363676"/>
              </a:xfrm>
              <a:prstGeom prst="roundRect">
                <a:avLst/>
              </a:prstGeom>
              <a:solidFill>
                <a:srgbClr val="2B62E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1200" b="1" dirty="0" smtClean="0"/>
                  <a:t>Liveness</a:t>
                </a:r>
                <a:endParaRPr kumimoji="1" lang="ko-KR" altLang="en-US" sz="1200" b="1" dirty="0"/>
              </a:p>
            </p:txBody>
          </p:sp>
          <p:sp>
            <p:nvSpPr>
              <p:cNvPr id="103" name="모서리가 둥근 직사각형 102"/>
              <p:cNvSpPr/>
              <p:nvPr/>
            </p:nvSpPr>
            <p:spPr>
              <a:xfrm>
                <a:off x="9809236" y="5885109"/>
                <a:ext cx="969009" cy="363676"/>
              </a:xfrm>
              <a:prstGeom prst="roundRect">
                <a:avLst/>
              </a:prstGeom>
              <a:solidFill>
                <a:srgbClr val="2B62E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1200" b="1" dirty="0"/>
                  <a:t>R</a:t>
                </a:r>
                <a:r>
                  <a:rPr kumimoji="1" lang="en-US" altLang="ko-KR" sz="1200" b="1" dirty="0" smtClean="0"/>
                  <a:t>eadiness</a:t>
                </a:r>
                <a:endParaRPr kumimoji="1" lang="ko-KR" altLang="en-US" sz="1200" b="1" dirty="0"/>
              </a:p>
            </p:txBody>
          </p:sp>
        </p:grpSp>
        <p:cxnSp>
          <p:nvCxnSpPr>
            <p:cNvPr id="104" name="꺾인 연결선[E] 103"/>
            <p:cNvCxnSpPr>
              <a:stCxn id="67" idx="3"/>
              <a:endCxn id="100" idx="1"/>
            </p:cNvCxnSpPr>
            <p:nvPr/>
          </p:nvCxnSpPr>
          <p:spPr>
            <a:xfrm>
              <a:off x="9428489" y="3085238"/>
              <a:ext cx="448840" cy="200475"/>
            </a:xfrm>
            <a:prstGeom prst="bentConnector3">
              <a:avLst>
                <a:gd name="adj1" fmla="val 50000"/>
              </a:avLst>
            </a:prstGeom>
            <a:ln w="25400">
              <a:solidFill>
                <a:schemeClr val="tx1">
                  <a:lumMod val="50000"/>
                  <a:lumOff val="50000"/>
                </a:schemeClr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꺾인 연결선[E] 107"/>
            <p:cNvCxnSpPr>
              <a:stCxn id="67" idx="3"/>
              <a:endCxn id="99" idx="1"/>
            </p:cNvCxnSpPr>
            <p:nvPr/>
          </p:nvCxnSpPr>
          <p:spPr>
            <a:xfrm flipV="1">
              <a:off x="9428489" y="2884845"/>
              <a:ext cx="448841" cy="200393"/>
            </a:xfrm>
            <a:prstGeom prst="bentConnector3">
              <a:avLst>
                <a:gd name="adj1" fmla="val 50000"/>
              </a:avLst>
            </a:prstGeom>
            <a:ln w="25400">
              <a:solidFill>
                <a:schemeClr val="tx1">
                  <a:lumMod val="50000"/>
                  <a:lumOff val="50000"/>
                </a:schemeClr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꺾인 연결선[E] 110"/>
            <p:cNvCxnSpPr>
              <a:stCxn id="2" idx="3"/>
              <a:endCxn id="102" idx="1"/>
            </p:cNvCxnSpPr>
            <p:nvPr/>
          </p:nvCxnSpPr>
          <p:spPr>
            <a:xfrm flipV="1">
              <a:off x="9428489" y="1368626"/>
              <a:ext cx="448840" cy="200435"/>
            </a:xfrm>
            <a:prstGeom prst="bentConnector3">
              <a:avLst>
                <a:gd name="adj1" fmla="val 50000"/>
              </a:avLst>
            </a:prstGeom>
            <a:ln w="25400">
              <a:solidFill>
                <a:schemeClr val="tx1">
                  <a:lumMod val="50000"/>
                  <a:lumOff val="50000"/>
                </a:schemeClr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꺾인 연결선[E] 113"/>
            <p:cNvCxnSpPr>
              <a:stCxn id="2" idx="3"/>
              <a:endCxn id="103" idx="1"/>
            </p:cNvCxnSpPr>
            <p:nvPr/>
          </p:nvCxnSpPr>
          <p:spPr>
            <a:xfrm>
              <a:off x="9428489" y="1569061"/>
              <a:ext cx="448839" cy="200433"/>
            </a:xfrm>
            <a:prstGeom prst="bentConnector3">
              <a:avLst>
                <a:gd name="adj1" fmla="val 50000"/>
              </a:avLst>
            </a:prstGeom>
            <a:ln w="25400">
              <a:solidFill>
                <a:schemeClr val="tx1">
                  <a:lumMod val="50000"/>
                  <a:lumOff val="50000"/>
                </a:schemeClr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꺾인 연결선[E] 121"/>
            <p:cNvCxnSpPr>
              <a:stCxn id="69" idx="3"/>
              <a:endCxn id="96" idx="1"/>
            </p:cNvCxnSpPr>
            <p:nvPr/>
          </p:nvCxnSpPr>
          <p:spPr>
            <a:xfrm flipV="1">
              <a:off x="9428489" y="4249649"/>
              <a:ext cx="448841" cy="215246"/>
            </a:xfrm>
            <a:prstGeom prst="bentConnector3">
              <a:avLst>
                <a:gd name="adj1" fmla="val 50000"/>
              </a:avLst>
            </a:prstGeom>
            <a:ln w="25400">
              <a:solidFill>
                <a:schemeClr val="tx1">
                  <a:lumMod val="50000"/>
                  <a:lumOff val="50000"/>
                </a:schemeClr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꺾인 연결선[E] 125"/>
            <p:cNvCxnSpPr>
              <a:stCxn id="69" idx="3"/>
              <a:endCxn id="97" idx="1"/>
            </p:cNvCxnSpPr>
            <p:nvPr/>
          </p:nvCxnSpPr>
          <p:spPr>
            <a:xfrm>
              <a:off x="9428489" y="4464895"/>
              <a:ext cx="448840" cy="185622"/>
            </a:xfrm>
            <a:prstGeom prst="bentConnector3">
              <a:avLst>
                <a:gd name="adj1" fmla="val 50000"/>
              </a:avLst>
            </a:prstGeom>
            <a:ln w="25400">
              <a:solidFill>
                <a:schemeClr val="tx1">
                  <a:lumMod val="50000"/>
                  <a:lumOff val="50000"/>
                </a:schemeClr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꺾인 연결선[E] 127"/>
            <p:cNvCxnSpPr>
              <a:stCxn id="68" idx="3"/>
              <a:endCxn id="92" idx="1"/>
            </p:cNvCxnSpPr>
            <p:nvPr/>
          </p:nvCxnSpPr>
          <p:spPr>
            <a:xfrm flipV="1">
              <a:off x="9428489" y="5647483"/>
              <a:ext cx="448842" cy="200434"/>
            </a:xfrm>
            <a:prstGeom prst="bentConnector3">
              <a:avLst>
                <a:gd name="adj1" fmla="val 50000"/>
              </a:avLst>
            </a:prstGeom>
            <a:ln w="25400">
              <a:solidFill>
                <a:schemeClr val="tx1">
                  <a:lumMod val="50000"/>
                  <a:lumOff val="50000"/>
                </a:schemeClr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꺾인 연결선[E] 130"/>
            <p:cNvCxnSpPr>
              <a:stCxn id="68" idx="3"/>
              <a:endCxn id="93" idx="1"/>
            </p:cNvCxnSpPr>
            <p:nvPr/>
          </p:nvCxnSpPr>
          <p:spPr>
            <a:xfrm>
              <a:off x="9428489" y="5847917"/>
              <a:ext cx="448841" cy="200434"/>
            </a:xfrm>
            <a:prstGeom prst="bentConnector3">
              <a:avLst>
                <a:gd name="adj1" fmla="val 50000"/>
              </a:avLst>
            </a:prstGeom>
            <a:ln w="25400">
              <a:solidFill>
                <a:schemeClr val="tx1">
                  <a:lumMod val="50000"/>
                  <a:lumOff val="50000"/>
                </a:schemeClr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꺾인 연결선[E] 138"/>
            <p:cNvCxnSpPr>
              <a:stCxn id="83" idx="1"/>
              <a:endCxn id="93" idx="2"/>
            </p:cNvCxnSpPr>
            <p:nvPr/>
          </p:nvCxnSpPr>
          <p:spPr>
            <a:xfrm rot="10800000" flipH="1" flipV="1">
              <a:off x="6200793" y="4832355"/>
              <a:ext cx="4161041" cy="1397834"/>
            </a:xfrm>
            <a:prstGeom prst="bentConnector4">
              <a:avLst>
                <a:gd name="adj1" fmla="val -5494"/>
                <a:gd name="adj2" fmla="val 116354"/>
              </a:avLst>
            </a:prstGeom>
            <a:ln w="25400">
              <a:solidFill>
                <a:schemeClr val="tx1">
                  <a:lumMod val="50000"/>
                  <a:lumOff val="50000"/>
                </a:schemeClr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모서리가 둥근 사각형 설명선[R] 90"/>
            <p:cNvSpPr/>
            <p:nvPr/>
          </p:nvSpPr>
          <p:spPr>
            <a:xfrm>
              <a:off x="3257901" y="5465646"/>
              <a:ext cx="2276037" cy="400868"/>
            </a:xfrm>
            <a:prstGeom prst="wedgeRoundRectCallout">
              <a:avLst>
                <a:gd name="adj1" fmla="val 67958"/>
                <a:gd name="adj2" fmla="val -103215"/>
                <a:gd name="adj3" fmla="val 16667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1400" b="1" dirty="0" smtClean="0"/>
                <a:t>서비스 목록에서 제거</a:t>
              </a:r>
              <a:endParaRPr kumimoji="1" lang="ko-KR" altLang="en-US" sz="1400" b="1" dirty="0"/>
            </a:p>
          </p:txBody>
        </p:sp>
        <p:pic>
          <p:nvPicPr>
            <p:cNvPr id="94" name="그림 9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36811" y="3702558"/>
              <a:ext cx="427407" cy="415720"/>
            </a:xfrm>
            <a:prstGeom prst="rect">
              <a:avLst/>
            </a:prstGeom>
          </p:spPr>
        </p:pic>
        <p:cxnSp>
          <p:nvCxnSpPr>
            <p:cNvPr id="147" name="꺾인 연결선[E] 146"/>
            <p:cNvCxnSpPr>
              <a:stCxn id="94" idx="3"/>
              <a:endCxn id="96" idx="0"/>
            </p:cNvCxnSpPr>
            <p:nvPr/>
          </p:nvCxnSpPr>
          <p:spPr>
            <a:xfrm>
              <a:off x="9564218" y="3910418"/>
              <a:ext cx="797617" cy="157393"/>
            </a:xfrm>
            <a:prstGeom prst="bentConnector2">
              <a:avLst/>
            </a:prstGeom>
            <a:ln w="25400">
              <a:solidFill>
                <a:schemeClr val="tx1">
                  <a:lumMod val="50000"/>
                  <a:lumOff val="50000"/>
                </a:schemeClr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0" name="모서리가 둥근 사각형 설명선[R] 149"/>
            <p:cNvSpPr/>
            <p:nvPr/>
          </p:nvSpPr>
          <p:spPr>
            <a:xfrm>
              <a:off x="10573331" y="3601494"/>
              <a:ext cx="1116752" cy="354187"/>
            </a:xfrm>
            <a:prstGeom prst="wedgeRoundRectCallout">
              <a:avLst>
                <a:gd name="adj1" fmla="val -151551"/>
                <a:gd name="adj2" fmla="val -4342"/>
                <a:gd name="adj3" fmla="val 16667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1400" b="1" smtClean="0"/>
                <a:t>재시작</a:t>
              </a:r>
              <a:endParaRPr kumimoji="1" lang="ko-KR" altLang="en-US" sz="14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551740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 smtClean="0"/>
              <a:t>3. Readiness &amp; Liveness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3. Deploy on K8S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89246" y="888288"/>
            <a:ext cx="11013509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1400" dirty="0" err="1" smtClean="0"/>
              <a:t>bff</a:t>
            </a:r>
            <a:r>
              <a:rPr lang="en-US" altLang="ko-KR" sz="1400" dirty="0" smtClean="0"/>
              <a:t>-service-</a:t>
            </a:r>
            <a:r>
              <a:rPr lang="en-US" altLang="ko-KR" sz="1400" dirty="0" err="1" smtClean="0"/>
              <a:t>deployment.yaml</a:t>
            </a:r>
            <a:r>
              <a:rPr lang="ko-KR" altLang="en-US" sz="1400" dirty="0" smtClean="0"/>
              <a:t>에 </a:t>
            </a:r>
            <a:r>
              <a:rPr lang="en-US" altLang="ko-KR" sz="1400" dirty="0" err="1" smtClean="0"/>
              <a:t>readinessProbe</a:t>
            </a:r>
            <a:r>
              <a:rPr lang="en-US" altLang="ko-KR" sz="1400" dirty="0" smtClean="0"/>
              <a:t> &amp; </a:t>
            </a:r>
            <a:r>
              <a:rPr lang="en-US" altLang="ko-KR" sz="1400" dirty="0" err="1" smtClean="0"/>
              <a:t>livenessProbe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주석 제거</a:t>
            </a: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endParaRPr kumimoji="1" lang="en-US" altLang="ko-KR" sz="1400" dirty="0" smtClean="0"/>
          </a:p>
          <a:p>
            <a:pPr marL="342900" indent="-342900">
              <a:buAutoNum type="arabicPeriod"/>
            </a:pPr>
            <a:endParaRPr kumimoji="1" lang="en-US" altLang="ko-KR" sz="1400" dirty="0"/>
          </a:p>
          <a:p>
            <a:pPr marL="342900" indent="-342900">
              <a:buAutoNum type="arabicPeriod"/>
            </a:pPr>
            <a:endParaRPr kumimoji="1" lang="en-US" altLang="ko-KR" sz="1400" dirty="0" smtClean="0"/>
          </a:p>
          <a:p>
            <a:pPr marL="342900" indent="-342900">
              <a:buAutoNum type="arabicPeriod"/>
            </a:pPr>
            <a:endParaRPr kumimoji="1" lang="en-US" altLang="ko-KR" sz="1400" dirty="0"/>
          </a:p>
          <a:p>
            <a:pPr marL="342900" indent="-342900">
              <a:buAutoNum type="arabicPeriod"/>
            </a:pPr>
            <a:endParaRPr kumimoji="1" lang="en-US" altLang="ko-KR" sz="1400" dirty="0" smtClean="0"/>
          </a:p>
          <a:p>
            <a:pPr marL="342900" indent="-342900">
              <a:buAutoNum type="arabicPeriod"/>
            </a:pPr>
            <a:endParaRPr kumimoji="1" lang="en-US" altLang="ko-KR" sz="1400" dirty="0"/>
          </a:p>
          <a:p>
            <a:pPr marL="342900" indent="-342900">
              <a:buAutoNum type="arabicPeriod"/>
            </a:pPr>
            <a:endParaRPr kumimoji="1" lang="en-US" altLang="ko-KR" sz="1400" dirty="0" smtClean="0"/>
          </a:p>
          <a:p>
            <a:pPr marL="342900" indent="-342900">
              <a:buAutoNum type="arabicPeriod"/>
            </a:pPr>
            <a:endParaRPr kumimoji="1" lang="en-US" altLang="ko-KR" sz="1400" dirty="0"/>
          </a:p>
          <a:p>
            <a:pPr marL="342900" indent="-342900">
              <a:buAutoNum type="arabicPeriod"/>
            </a:pPr>
            <a:endParaRPr kumimoji="1" lang="en-US" altLang="ko-KR" sz="1400" dirty="0" smtClean="0"/>
          </a:p>
          <a:p>
            <a:pPr marL="342900" indent="-342900">
              <a:buAutoNum type="arabicPeriod"/>
            </a:pPr>
            <a:endParaRPr kumimoji="1" lang="en-US" altLang="ko-KR" sz="1400" dirty="0"/>
          </a:p>
          <a:p>
            <a:pPr marL="342900" indent="-342900">
              <a:buAutoNum type="arabicPeriod"/>
            </a:pPr>
            <a:endParaRPr kumimoji="1" lang="en-US" altLang="ko-KR" sz="1400" dirty="0" smtClean="0"/>
          </a:p>
          <a:p>
            <a:pPr marL="342900" indent="-342900">
              <a:buAutoNum type="arabicPeriod"/>
            </a:pPr>
            <a:endParaRPr kumimoji="1" lang="en-US" altLang="ko-KR" sz="1400" dirty="0"/>
          </a:p>
          <a:p>
            <a:pPr marL="342900" indent="-342900">
              <a:buAutoNum type="arabicPeriod"/>
            </a:pPr>
            <a:endParaRPr kumimoji="1" lang="en-US" altLang="ko-KR" sz="1400" dirty="0" smtClean="0"/>
          </a:p>
          <a:p>
            <a:pPr marL="342900" indent="-342900">
              <a:buAutoNum type="arabicPeriod"/>
            </a:pPr>
            <a:r>
              <a:rPr kumimoji="1" lang="en-US" altLang="ko-KR" sz="1400" dirty="0" smtClean="0"/>
              <a:t>Deployment Object </a:t>
            </a:r>
            <a:r>
              <a:rPr kumimoji="1" lang="ko-KR" altLang="en-US" sz="1400" dirty="0" smtClean="0"/>
              <a:t>재배포</a:t>
            </a:r>
            <a:endParaRPr kumimoji="1" lang="en-US" altLang="ko-KR" sz="1400" dirty="0"/>
          </a:p>
          <a:p>
            <a:pPr marL="342900" indent="-342900">
              <a:buAutoNum type="arabicPeriod" startAt="3"/>
            </a:pPr>
            <a:endParaRPr kumimoji="1" lang="en-US" altLang="ko-KR" sz="1400" dirty="0"/>
          </a:p>
          <a:p>
            <a:pPr marL="342900" indent="-342900">
              <a:buAutoNum type="arabicPeriod" startAt="3"/>
            </a:pPr>
            <a:endParaRPr kumimoji="1" lang="en-US" altLang="ko-KR" sz="1400" dirty="0"/>
          </a:p>
          <a:p>
            <a:pPr marL="342900" indent="-342900">
              <a:buAutoNum type="arabicPeriod" startAt="3"/>
            </a:pPr>
            <a:endParaRPr kumimoji="1" lang="en-US" altLang="ko-KR" sz="1400" dirty="0"/>
          </a:p>
          <a:p>
            <a:pPr marL="342900" indent="-342900">
              <a:buAutoNum type="arabicPeriod" startAt="3"/>
            </a:pPr>
            <a:r>
              <a:rPr kumimoji="1" lang="en-US" altLang="ko-KR" sz="1400" dirty="0" err="1" smtClean="0"/>
              <a:t>bff</a:t>
            </a:r>
            <a:r>
              <a:rPr kumimoji="1" lang="en-US" altLang="ko-KR" sz="1400" dirty="0" smtClean="0"/>
              <a:t>-service V2</a:t>
            </a:r>
            <a:r>
              <a:rPr kumimoji="1" lang="ko-KR" altLang="en-US" sz="1400" dirty="0" smtClean="0"/>
              <a:t>로 </a:t>
            </a:r>
            <a:r>
              <a:rPr kumimoji="1" lang="en-US" altLang="ko-KR" sz="1400" dirty="0" smtClean="0"/>
              <a:t>Image Update</a:t>
            </a:r>
            <a:endParaRPr kumimoji="1" lang="en-US" altLang="ko-KR" sz="1400" dirty="0"/>
          </a:p>
          <a:p>
            <a:pPr marL="342900" indent="-342900">
              <a:buAutoNum type="arabicPeriod" startAt="3"/>
            </a:pPr>
            <a:endParaRPr kumimoji="1" lang="en-US" altLang="ko-KR" sz="1400" dirty="0" smtClean="0"/>
          </a:p>
          <a:p>
            <a:pPr marL="342900" indent="-342900">
              <a:buAutoNum type="arabicPeriod" startAt="3"/>
            </a:pPr>
            <a:endParaRPr kumimoji="1" lang="en-US" altLang="ko-KR" sz="1400" dirty="0"/>
          </a:p>
          <a:p>
            <a:pPr marL="342900" indent="-342900">
              <a:buAutoNum type="arabicPeriod" startAt="3"/>
            </a:pPr>
            <a:endParaRPr kumimoji="1" lang="en-US" altLang="ko-KR" sz="1400" dirty="0" smtClean="0"/>
          </a:p>
          <a:p>
            <a:pPr marL="342900" indent="-342900">
              <a:buAutoNum type="arabicPeriod" startAt="3"/>
            </a:pPr>
            <a:r>
              <a:rPr kumimoji="1" lang="en-US" altLang="ko-KR" sz="1400" dirty="0" err="1" smtClean="0"/>
              <a:t>bff</a:t>
            </a:r>
            <a:r>
              <a:rPr kumimoji="1" lang="en-US" altLang="ko-KR" sz="1400" dirty="0" smtClean="0"/>
              <a:t>-service </a:t>
            </a:r>
            <a:r>
              <a:rPr kumimoji="1" lang="ko-KR" altLang="en-US" sz="1400" dirty="0" smtClean="0"/>
              <a:t>접속</a:t>
            </a:r>
            <a:endParaRPr kumimoji="1" lang="en-US" altLang="ko-KR" sz="1400" dirty="0"/>
          </a:p>
        </p:txBody>
      </p:sp>
      <p:sp>
        <p:nvSpPr>
          <p:cNvPr id="14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DIGITAL LABS All rights reserved.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ko-KR" dirty="0" err="1"/>
              <a:t>r</a:t>
            </a:r>
            <a:r>
              <a:rPr kumimoji="1" lang="en-US" altLang="ko-KR" dirty="0" err="1" smtClean="0"/>
              <a:t>eadinessProbe</a:t>
            </a:r>
            <a:r>
              <a:rPr kumimoji="1" lang="en-US" altLang="ko-KR" dirty="0" smtClean="0"/>
              <a:t> &amp; </a:t>
            </a:r>
            <a:r>
              <a:rPr kumimoji="1" lang="en-US" altLang="ko-KR" dirty="0" err="1"/>
              <a:t>l</a:t>
            </a:r>
            <a:r>
              <a:rPr kumimoji="1" lang="en-US" altLang="ko-KR" dirty="0" err="1" smtClean="0"/>
              <a:t>ivenessProbe</a:t>
            </a:r>
            <a:r>
              <a:rPr kumimoji="1" lang="en-US" altLang="ko-KR" dirty="0" smtClean="0"/>
              <a:t> </a:t>
            </a:r>
            <a:r>
              <a:rPr kumimoji="1" lang="ko-KR" altLang="en-US" dirty="0" smtClean="0"/>
              <a:t>적용하기</a:t>
            </a:r>
            <a:endParaRPr kumimoji="1" lang="ko-KR" altLang="en-US" dirty="0"/>
          </a:p>
        </p:txBody>
      </p:sp>
      <p:sp>
        <p:nvSpPr>
          <p:cNvPr id="15" name="텍스트 개체 틀 10"/>
          <p:cNvSpPr txBox="1">
            <a:spLocks/>
          </p:cNvSpPr>
          <p:nvPr/>
        </p:nvSpPr>
        <p:spPr>
          <a:xfrm>
            <a:off x="919244" y="1243082"/>
            <a:ext cx="10353512" cy="288989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200"/>
              </a:lnSpc>
            </a:pPr>
            <a:r>
              <a:rPr lang="en-US" altLang="ko-KR" dirty="0" smtClean="0"/>
              <a:t>containers:</a:t>
            </a:r>
          </a:p>
          <a:p>
            <a:pPr algn="l">
              <a:lnSpc>
                <a:spcPts val="200"/>
              </a:lnSpc>
            </a:pPr>
            <a:r>
              <a:rPr lang="en-US" altLang="ko-KR" dirty="0" smtClean="0"/>
              <a:t>-</a:t>
            </a:r>
            <a:r>
              <a:rPr lang="ko-KR" altLang="en-US" dirty="0" smtClean="0"/>
              <a:t> </a:t>
            </a:r>
            <a:r>
              <a:rPr lang="en-US" altLang="ko-KR" dirty="0" smtClean="0"/>
              <a:t>name: </a:t>
            </a:r>
            <a:r>
              <a:rPr lang="en-US" altLang="ko-KR" dirty="0" err="1" smtClean="0"/>
              <a:t>bff</a:t>
            </a:r>
            <a:r>
              <a:rPr lang="en-US" altLang="ko-KR" dirty="0" smtClean="0"/>
              <a:t>-service</a:t>
            </a:r>
          </a:p>
          <a:p>
            <a:pPr algn="l">
              <a:lnSpc>
                <a:spcPts val="200"/>
              </a:lnSpc>
            </a:pPr>
            <a:endParaRPr lang="en-US" altLang="ko-KR" dirty="0" smtClean="0"/>
          </a:p>
          <a:p>
            <a:pPr algn="l">
              <a:lnSpc>
                <a:spcPts val="200"/>
              </a:lnSpc>
            </a:pPr>
            <a:r>
              <a:rPr lang="en-US" altLang="ko-KR" dirty="0" smtClean="0"/>
              <a:t>	... </a:t>
            </a:r>
            <a:r>
              <a:rPr lang="ko-KR" altLang="en-US" dirty="0" smtClean="0"/>
              <a:t>생략 </a:t>
            </a:r>
            <a:r>
              <a:rPr lang="en-US" altLang="ko-KR" dirty="0" smtClean="0"/>
              <a:t>...</a:t>
            </a:r>
          </a:p>
          <a:p>
            <a:pPr algn="l">
              <a:lnSpc>
                <a:spcPts val="200"/>
              </a:lnSpc>
            </a:pPr>
            <a:endParaRPr lang="en-US" altLang="ko-KR" dirty="0" smtClean="0"/>
          </a:p>
          <a:p>
            <a:pPr algn="l">
              <a:lnSpc>
                <a:spcPts val="200"/>
              </a:lnSpc>
            </a:pPr>
            <a:r>
              <a:rPr lang="en-US" altLang="ko-KR" dirty="0"/>
              <a:t> 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readinessProbe</a:t>
            </a:r>
            <a:r>
              <a:rPr lang="en-US" altLang="ko-KR" dirty="0" smtClean="0"/>
              <a:t>:</a:t>
            </a:r>
          </a:p>
          <a:p>
            <a:pPr algn="l">
              <a:lnSpc>
                <a:spcPts val="200"/>
              </a:lnSpc>
            </a:pPr>
            <a:r>
              <a:rPr lang="en-US" altLang="ko-KR" dirty="0"/>
              <a:t> </a:t>
            </a:r>
            <a:r>
              <a:rPr lang="en-US" altLang="ko-KR" dirty="0" smtClean="0"/>
              <a:t>   </a:t>
            </a:r>
            <a:r>
              <a:rPr lang="en-US" altLang="ko-KR" dirty="0" err="1" smtClean="0"/>
              <a:t>httpGet</a:t>
            </a:r>
            <a:r>
              <a:rPr lang="en-US" altLang="ko-KR" dirty="0" smtClean="0"/>
              <a:t>:</a:t>
            </a:r>
          </a:p>
          <a:p>
            <a:pPr algn="l">
              <a:lnSpc>
                <a:spcPts val="200"/>
              </a:lnSpc>
            </a:pPr>
            <a:r>
              <a:rPr lang="en-US" altLang="ko-KR" dirty="0"/>
              <a:t> </a:t>
            </a:r>
            <a:r>
              <a:rPr lang="en-US" altLang="ko-KR" dirty="0" smtClean="0"/>
              <a:t>     path: /v1/promotions</a:t>
            </a:r>
          </a:p>
          <a:p>
            <a:pPr algn="l">
              <a:lnSpc>
                <a:spcPts val="200"/>
              </a:lnSpc>
            </a:pPr>
            <a:r>
              <a:rPr lang="en-US" altLang="ko-KR" dirty="0"/>
              <a:t> </a:t>
            </a:r>
            <a:r>
              <a:rPr lang="en-US" altLang="ko-KR" dirty="0" smtClean="0"/>
              <a:t>     port: 8080</a:t>
            </a:r>
          </a:p>
          <a:p>
            <a:pPr algn="l">
              <a:lnSpc>
                <a:spcPts val="200"/>
              </a:lnSpc>
            </a:pPr>
            <a:r>
              <a:rPr lang="en-US" altLang="ko-KR" dirty="0"/>
              <a:t> </a:t>
            </a:r>
            <a:r>
              <a:rPr lang="en-US" altLang="ko-KR" dirty="0" smtClean="0"/>
              <a:t>   </a:t>
            </a:r>
            <a:r>
              <a:rPr lang="en-US" altLang="ko-KR" dirty="0" err="1" smtClean="0"/>
              <a:t>initialDelaySeconds</a:t>
            </a:r>
            <a:r>
              <a:rPr lang="en-US" altLang="ko-KR" dirty="0" smtClean="0"/>
              <a:t>: 30</a:t>
            </a:r>
          </a:p>
          <a:p>
            <a:pPr algn="l">
              <a:lnSpc>
                <a:spcPts val="200"/>
              </a:lnSpc>
            </a:pPr>
            <a:r>
              <a:rPr lang="en-US" altLang="ko-KR" dirty="0"/>
              <a:t> </a:t>
            </a:r>
            <a:r>
              <a:rPr lang="en-US" altLang="ko-KR" dirty="0" smtClean="0"/>
              <a:t>   </a:t>
            </a:r>
            <a:r>
              <a:rPr lang="en-US" altLang="ko-KR" dirty="0" err="1" smtClean="0"/>
              <a:t>periodSeconds</a:t>
            </a:r>
            <a:r>
              <a:rPr lang="en-US" altLang="ko-KR" dirty="0" smtClean="0"/>
              <a:t>: 10</a:t>
            </a:r>
          </a:p>
          <a:p>
            <a:pPr algn="l">
              <a:lnSpc>
                <a:spcPts val="200"/>
              </a:lnSpc>
            </a:pPr>
            <a:r>
              <a:rPr lang="en-US" altLang="ko-KR" dirty="0"/>
              <a:t> 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livenessProbe</a:t>
            </a:r>
            <a:r>
              <a:rPr lang="en-US" altLang="ko-KR" dirty="0" smtClean="0"/>
              <a:t>:</a:t>
            </a:r>
          </a:p>
          <a:p>
            <a:pPr algn="l">
              <a:lnSpc>
                <a:spcPts val="200"/>
              </a:lnSpc>
            </a:pPr>
            <a:r>
              <a:rPr lang="en-US" altLang="ko-KR" dirty="0"/>
              <a:t> </a:t>
            </a:r>
            <a:r>
              <a:rPr lang="en-US" altLang="ko-KR" dirty="0" smtClean="0"/>
              <a:t>   exec:</a:t>
            </a:r>
          </a:p>
          <a:p>
            <a:pPr algn="l">
              <a:lnSpc>
                <a:spcPts val="200"/>
              </a:lnSpc>
            </a:pPr>
            <a:r>
              <a:rPr lang="en-US" altLang="ko-KR" dirty="0"/>
              <a:t> </a:t>
            </a:r>
            <a:r>
              <a:rPr lang="en-US" altLang="ko-KR" dirty="0" smtClean="0"/>
              <a:t>     command:</a:t>
            </a:r>
          </a:p>
          <a:p>
            <a:pPr algn="l">
              <a:lnSpc>
                <a:spcPts val="200"/>
              </a:lnSpc>
            </a:pPr>
            <a:r>
              <a:rPr lang="en-US" altLang="ko-KR" dirty="0"/>
              <a:t> </a:t>
            </a:r>
            <a:r>
              <a:rPr lang="en-US" altLang="ko-KR" dirty="0" smtClean="0"/>
              <a:t>     - cat</a:t>
            </a:r>
          </a:p>
          <a:p>
            <a:pPr algn="l">
              <a:lnSpc>
                <a:spcPts val="200"/>
              </a:lnSpc>
            </a:pPr>
            <a:r>
              <a:rPr lang="en-US" altLang="ko-KR" dirty="0"/>
              <a:t> </a:t>
            </a:r>
            <a:r>
              <a:rPr lang="en-US" altLang="ko-KR" dirty="0" smtClean="0"/>
              <a:t>     - </a:t>
            </a:r>
            <a:r>
              <a:rPr lang="en-US" altLang="ko-KR" dirty="0" err="1" smtClean="0"/>
              <a:t>bff</a:t>
            </a:r>
            <a:r>
              <a:rPr lang="en-US" altLang="ko-KR" dirty="0" smtClean="0"/>
              <a:t>-service</a:t>
            </a:r>
          </a:p>
          <a:p>
            <a:pPr algn="l">
              <a:lnSpc>
                <a:spcPts val="200"/>
              </a:lnSpc>
            </a:pPr>
            <a:r>
              <a:rPr lang="en-US" altLang="ko-KR" dirty="0"/>
              <a:t> </a:t>
            </a:r>
            <a:r>
              <a:rPr lang="en-US" altLang="ko-KR" dirty="0" smtClean="0"/>
              <a:t>   </a:t>
            </a:r>
            <a:r>
              <a:rPr lang="en-US" altLang="ko-KR" dirty="0" err="1" smtClean="0"/>
              <a:t>initialDelaySeconds</a:t>
            </a:r>
            <a:r>
              <a:rPr lang="en-US" altLang="ko-KR" dirty="0" smtClean="0"/>
              <a:t>: 60</a:t>
            </a:r>
          </a:p>
          <a:p>
            <a:pPr algn="l">
              <a:lnSpc>
                <a:spcPts val="200"/>
              </a:lnSpc>
            </a:pPr>
            <a:r>
              <a:rPr lang="en-US" altLang="ko-KR" dirty="0"/>
              <a:t> </a:t>
            </a:r>
            <a:r>
              <a:rPr lang="en-US" altLang="ko-KR" dirty="0" smtClean="0"/>
              <a:t>   </a:t>
            </a:r>
            <a:r>
              <a:rPr lang="en-US" altLang="ko-KR" dirty="0" err="1" smtClean="0"/>
              <a:t>periodSeconds</a:t>
            </a:r>
            <a:r>
              <a:rPr lang="en-US" altLang="ko-KR" dirty="0" smtClean="0"/>
              <a:t>: 5</a:t>
            </a:r>
          </a:p>
        </p:txBody>
      </p:sp>
      <p:sp>
        <p:nvSpPr>
          <p:cNvPr id="10" name="텍스트 개체 틀 10"/>
          <p:cNvSpPr txBox="1">
            <a:spLocks/>
          </p:cNvSpPr>
          <p:nvPr/>
        </p:nvSpPr>
        <p:spPr>
          <a:xfrm>
            <a:off x="919244" y="4611777"/>
            <a:ext cx="10353512" cy="39052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400" dirty="0" smtClean="0"/>
              <a:t>$ </a:t>
            </a:r>
            <a:r>
              <a:rPr lang="en-US" altLang="ko-KR" sz="1400" dirty="0" err="1"/>
              <a:t>kubectl</a:t>
            </a:r>
            <a:r>
              <a:rPr lang="en-US" altLang="ko-KR" sz="1400" dirty="0"/>
              <a:t> </a:t>
            </a:r>
            <a:r>
              <a:rPr lang="en-US" altLang="ko-KR" sz="1400" dirty="0" smtClean="0"/>
              <a:t>apply </a:t>
            </a:r>
            <a:r>
              <a:rPr lang="mr-IN" altLang="ko-KR" sz="1400" dirty="0" smtClean="0"/>
              <a:t>–</a:t>
            </a:r>
            <a:r>
              <a:rPr lang="en-US" altLang="ko-KR" sz="1400" dirty="0" smtClean="0"/>
              <a:t>f  </a:t>
            </a:r>
            <a:r>
              <a:rPr lang="en-US" altLang="ko-KR" sz="1400" dirty="0" err="1" smtClean="0"/>
              <a:t>bff</a:t>
            </a:r>
            <a:r>
              <a:rPr lang="en-US" altLang="ko-KR" sz="1400" dirty="0" smtClean="0"/>
              <a:t>-service-</a:t>
            </a:r>
            <a:r>
              <a:rPr lang="en-US" altLang="ko-KR" sz="1400" dirty="0" err="1" smtClean="0"/>
              <a:t>deployment.yaml</a:t>
            </a:r>
            <a:endParaRPr lang="en-US" altLang="ko-KR" sz="1400" dirty="0" smtClean="0"/>
          </a:p>
        </p:txBody>
      </p:sp>
      <p:sp>
        <p:nvSpPr>
          <p:cNvPr id="11" name="텍스트 개체 틀 10"/>
          <p:cNvSpPr txBox="1">
            <a:spLocks/>
          </p:cNvSpPr>
          <p:nvPr/>
        </p:nvSpPr>
        <p:spPr>
          <a:xfrm>
            <a:off x="919244" y="5587612"/>
            <a:ext cx="10353512" cy="3669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400" dirty="0" smtClean="0"/>
              <a:t>$ </a:t>
            </a:r>
            <a:r>
              <a:rPr lang="en-US" altLang="ko-KR" sz="1400" dirty="0" err="1"/>
              <a:t>kubectl</a:t>
            </a:r>
            <a:r>
              <a:rPr lang="en-US" altLang="ko-KR" sz="1400" dirty="0"/>
              <a:t> set image deployment/</a:t>
            </a:r>
            <a:r>
              <a:rPr lang="en-US" altLang="ko-KR" sz="1400" dirty="0" err="1"/>
              <a:t>bff</a:t>
            </a:r>
            <a:r>
              <a:rPr lang="en-US" altLang="ko-KR" sz="1400" dirty="0"/>
              <a:t>-service-deployment </a:t>
            </a:r>
            <a:r>
              <a:rPr lang="en-US" altLang="ko-KR" sz="1400" dirty="0" err="1"/>
              <a:t>bff</a:t>
            </a:r>
            <a:r>
              <a:rPr lang="en-US" altLang="ko-KR" sz="1400" dirty="0"/>
              <a:t>-service=</a:t>
            </a:r>
            <a:r>
              <a:rPr lang="en-US" altLang="ko-KR" sz="1400" dirty="0" err="1"/>
              <a:t>dtlabs</a:t>
            </a:r>
            <a:r>
              <a:rPr lang="en-US" altLang="ko-KR" sz="1400" dirty="0"/>
              <a:t>/bff-service:2.0 --record</a:t>
            </a:r>
          </a:p>
        </p:txBody>
      </p:sp>
    </p:spTree>
    <p:extLst>
      <p:ext uri="{BB962C8B-B14F-4D97-AF65-F5344CB8AC3E}">
        <p14:creationId xmlns:p14="http://schemas.microsoft.com/office/powerpoint/2010/main" val="1900586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18" name="텍스트 개체 틀 5"/>
          <p:cNvSpPr>
            <a:spLocks noGrp="1"/>
          </p:cNvSpPr>
          <p:nvPr>
            <p:ph type="body" sz="quarter" idx="14"/>
          </p:nvPr>
        </p:nvSpPr>
        <p:spPr>
          <a:xfrm>
            <a:off x="304801" y="186565"/>
            <a:ext cx="6721765" cy="284407"/>
          </a:xfrm>
        </p:spPr>
        <p:txBody>
          <a:bodyPr/>
          <a:lstStyle/>
          <a:p>
            <a:r>
              <a:rPr lang="en-US" altLang="ko-KR" dirty="0" smtClean="0"/>
              <a:t>4.</a:t>
            </a:r>
            <a:r>
              <a:rPr lang="ko-KR" altLang="en-US" dirty="0" smtClean="0"/>
              <a:t> </a:t>
            </a:r>
            <a:r>
              <a:rPr lang="en-US" altLang="ko-KR" dirty="0" smtClean="0"/>
              <a:t>ICCS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Image</a:t>
            </a:r>
            <a:r>
              <a:rPr lang="ko-KR" altLang="en-US" dirty="0" smtClean="0"/>
              <a:t>를 통해 애플리케이션 배포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7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27"/>
          <a:stretch/>
        </p:blipFill>
        <p:spPr>
          <a:xfrm>
            <a:off x="0" y="0"/>
            <a:ext cx="12192000" cy="6962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244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텍스트 개체 틀 40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 smtClean="0"/>
              <a:t>PART 01.</a:t>
            </a:r>
            <a:r>
              <a:rPr lang="ko-KR" altLang="en-US" dirty="0" smtClean="0"/>
              <a:t> </a:t>
            </a:r>
            <a:r>
              <a:rPr lang="en-US" altLang="ko-KR" dirty="0" smtClean="0"/>
              <a:t>Overview</a:t>
            </a:r>
            <a:endParaRPr lang="ko-KR" altLang="en-US" dirty="0"/>
          </a:p>
        </p:txBody>
      </p:sp>
      <p:sp>
        <p:nvSpPr>
          <p:cNvPr id="20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</a:t>
            </a:r>
            <a:r>
              <a:rPr lang="en-US" altLang="ko-KR" dirty="0"/>
              <a:t>DIGITAL </a:t>
            </a:r>
            <a:r>
              <a:rPr lang="en-US" altLang="ko-KR" dirty="0" smtClean="0"/>
              <a:t>LABS All rights reserved.</a:t>
            </a:r>
            <a:endParaRPr lang="ko-KR" altLang="en-US" dirty="0"/>
          </a:p>
        </p:txBody>
      </p:sp>
      <p:grpSp>
        <p:nvGrpSpPr>
          <p:cNvPr id="2" name="그룹 1"/>
          <p:cNvGrpSpPr/>
          <p:nvPr/>
        </p:nvGrpSpPr>
        <p:grpSpPr>
          <a:xfrm>
            <a:off x="2467626" y="2319509"/>
            <a:ext cx="7256749" cy="2218982"/>
            <a:chOff x="553516" y="2319509"/>
            <a:chExt cx="7256749" cy="2218982"/>
          </a:xfrm>
        </p:grpSpPr>
        <p:sp>
          <p:nvSpPr>
            <p:cNvPr id="9" name="Freeform 5"/>
            <p:cNvSpPr>
              <a:spLocks/>
            </p:cNvSpPr>
            <p:nvPr/>
          </p:nvSpPr>
          <p:spPr bwMode="auto">
            <a:xfrm rot="10800000">
              <a:off x="5285129" y="2319509"/>
              <a:ext cx="2525136" cy="2218982"/>
            </a:xfrm>
            <a:custGeom>
              <a:avLst/>
              <a:gdLst>
                <a:gd name="T0" fmla="*/ 295 w 391"/>
                <a:gd name="T1" fmla="*/ 291 h 344"/>
                <a:gd name="T2" fmla="*/ 169 w 391"/>
                <a:gd name="T3" fmla="*/ 343 h 344"/>
                <a:gd name="T4" fmla="*/ 0 w 391"/>
                <a:gd name="T5" fmla="*/ 181 h 344"/>
                <a:gd name="T6" fmla="*/ 1 w 391"/>
                <a:gd name="T7" fmla="*/ 159 h 344"/>
                <a:gd name="T8" fmla="*/ 175 w 391"/>
                <a:gd name="T9" fmla="*/ 1 h 344"/>
                <a:gd name="T10" fmla="*/ 299 w 391"/>
                <a:gd name="T11" fmla="*/ 57 h 344"/>
                <a:gd name="T12" fmla="*/ 373 w 391"/>
                <a:gd name="T13" fmla="*/ 150 h 344"/>
                <a:gd name="T14" fmla="*/ 382 w 391"/>
                <a:gd name="T15" fmla="*/ 162 h 344"/>
                <a:gd name="T16" fmla="*/ 382 w 391"/>
                <a:gd name="T17" fmla="*/ 189 h 344"/>
                <a:gd name="T18" fmla="*/ 372 w 391"/>
                <a:gd name="T19" fmla="*/ 201 h 344"/>
                <a:gd name="T20" fmla="*/ 295 w 391"/>
                <a:gd name="T21" fmla="*/ 291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91" h="344">
                  <a:moveTo>
                    <a:pt x="295" y="291"/>
                  </a:moveTo>
                  <a:cubicBezTo>
                    <a:pt x="264" y="323"/>
                    <a:pt x="219" y="344"/>
                    <a:pt x="169" y="343"/>
                  </a:cubicBezTo>
                  <a:cubicBezTo>
                    <a:pt x="79" y="341"/>
                    <a:pt x="5" y="270"/>
                    <a:pt x="0" y="181"/>
                  </a:cubicBezTo>
                  <a:cubicBezTo>
                    <a:pt x="0" y="174"/>
                    <a:pt x="0" y="167"/>
                    <a:pt x="1" y="159"/>
                  </a:cubicBezTo>
                  <a:cubicBezTo>
                    <a:pt x="8" y="70"/>
                    <a:pt x="83" y="0"/>
                    <a:pt x="175" y="1"/>
                  </a:cubicBezTo>
                  <a:cubicBezTo>
                    <a:pt x="224" y="2"/>
                    <a:pt x="268" y="23"/>
                    <a:pt x="299" y="57"/>
                  </a:cubicBezTo>
                  <a:cubicBezTo>
                    <a:pt x="325" y="86"/>
                    <a:pt x="350" y="119"/>
                    <a:pt x="373" y="150"/>
                  </a:cubicBezTo>
                  <a:cubicBezTo>
                    <a:pt x="376" y="154"/>
                    <a:pt x="379" y="158"/>
                    <a:pt x="382" y="162"/>
                  </a:cubicBezTo>
                  <a:cubicBezTo>
                    <a:pt x="391" y="174"/>
                    <a:pt x="391" y="177"/>
                    <a:pt x="382" y="189"/>
                  </a:cubicBezTo>
                  <a:cubicBezTo>
                    <a:pt x="378" y="193"/>
                    <a:pt x="375" y="197"/>
                    <a:pt x="372" y="201"/>
                  </a:cubicBezTo>
                  <a:cubicBezTo>
                    <a:pt x="348" y="231"/>
                    <a:pt x="322" y="263"/>
                    <a:pt x="295" y="291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16" name="Freeform 5"/>
            <p:cNvSpPr>
              <a:spLocks/>
            </p:cNvSpPr>
            <p:nvPr/>
          </p:nvSpPr>
          <p:spPr bwMode="auto">
            <a:xfrm rot="10800000">
              <a:off x="1466954" y="2319509"/>
              <a:ext cx="2525136" cy="2218982"/>
            </a:xfrm>
            <a:custGeom>
              <a:avLst/>
              <a:gdLst>
                <a:gd name="T0" fmla="*/ 295 w 391"/>
                <a:gd name="T1" fmla="*/ 291 h 344"/>
                <a:gd name="T2" fmla="*/ 169 w 391"/>
                <a:gd name="T3" fmla="*/ 343 h 344"/>
                <a:gd name="T4" fmla="*/ 0 w 391"/>
                <a:gd name="T5" fmla="*/ 181 h 344"/>
                <a:gd name="T6" fmla="*/ 1 w 391"/>
                <a:gd name="T7" fmla="*/ 159 h 344"/>
                <a:gd name="T8" fmla="*/ 175 w 391"/>
                <a:gd name="T9" fmla="*/ 1 h 344"/>
                <a:gd name="T10" fmla="*/ 299 w 391"/>
                <a:gd name="T11" fmla="*/ 57 h 344"/>
                <a:gd name="T12" fmla="*/ 373 w 391"/>
                <a:gd name="T13" fmla="*/ 150 h 344"/>
                <a:gd name="T14" fmla="*/ 382 w 391"/>
                <a:gd name="T15" fmla="*/ 162 h 344"/>
                <a:gd name="T16" fmla="*/ 382 w 391"/>
                <a:gd name="T17" fmla="*/ 189 h 344"/>
                <a:gd name="T18" fmla="*/ 372 w 391"/>
                <a:gd name="T19" fmla="*/ 201 h 344"/>
                <a:gd name="T20" fmla="*/ 295 w 391"/>
                <a:gd name="T21" fmla="*/ 291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91" h="344">
                  <a:moveTo>
                    <a:pt x="295" y="291"/>
                  </a:moveTo>
                  <a:cubicBezTo>
                    <a:pt x="264" y="323"/>
                    <a:pt x="219" y="344"/>
                    <a:pt x="169" y="343"/>
                  </a:cubicBezTo>
                  <a:cubicBezTo>
                    <a:pt x="79" y="341"/>
                    <a:pt x="5" y="270"/>
                    <a:pt x="0" y="181"/>
                  </a:cubicBezTo>
                  <a:cubicBezTo>
                    <a:pt x="0" y="174"/>
                    <a:pt x="0" y="167"/>
                    <a:pt x="1" y="159"/>
                  </a:cubicBezTo>
                  <a:cubicBezTo>
                    <a:pt x="8" y="70"/>
                    <a:pt x="83" y="0"/>
                    <a:pt x="175" y="1"/>
                  </a:cubicBezTo>
                  <a:cubicBezTo>
                    <a:pt x="224" y="2"/>
                    <a:pt x="268" y="23"/>
                    <a:pt x="299" y="57"/>
                  </a:cubicBezTo>
                  <a:cubicBezTo>
                    <a:pt x="325" y="86"/>
                    <a:pt x="350" y="119"/>
                    <a:pt x="373" y="150"/>
                  </a:cubicBezTo>
                  <a:cubicBezTo>
                    <a:pt x="376" y="154"/>
                    <a:pt x="379" y="158"/>
                    <a:pt x="382" y="162"/>
                  </a:cubicBezTo>
                  <a:cubicBezTo>
                    <a:pt x="391" y="174"/>
                    <a:pt x="391" y="177"/>
                    <a:pt x="382" y="189"/>
                  </a:cubicBezTo>
                  <a:cubicBezTo>
                    <a:pt x="378" y="193"/>
                    <a:pt x="375" y="197"/>
                    <a:pt x="372" y="201"/>
                  </a:cubicBezTo>
                  <a:cubicBezTo>
                    <a:pt x="348" y="231"/>
                    <a:pt x="322" y="263"/>
                    <a:pt x="295" y="291"/>
                  </a:cubicBezTo>
                  <a:close/>
                </a:path>
              </a:pathLst>
            </a:custGeom>
            <a:solidFill>
              <a:srgbClr val="F2C9D4"/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79" name="Freeform 765"/>
            <p:cNvSpPr>
              <a:spLocks noEditPoints="1"/>
            </p:cNvSpPr>
            <p:nvPr/>
          </p:nvSpPr>
          <p:spPr bwMode="auto">
            <a:xfrm rot="1800000">
              <a:off x="604315" y="2947075"/>
              <a:ext cx="833896" cy="963851"/>
            </a:xfrm>
            <a:custGeom>
              <a:avLst/>
              <a:gdLst>
                <a:gd name="T0" fmla="*/ 120 w 240"/>
                <a:gd name="T1" fmla="*/ 20 h 279"/>
                <a:gd name="T2" fmla="*/ 121 w 240"/>
                <a:gd name="T3" fmla="*/ 20 h 279"/>
                <a:gd name="T4" fmla="*/ 218 w 240"/>
                <a:gd name="T5" fmla="*/ 79 h 279"/>
                <a:gd name="T6" fmla="*/ 220 w 240"/>
                <a:gd name="T7" fmla="*/ 81 h 279"/>
                <a:gd name="T8" fmla="*/ 220 w 240"/>
                <a:gd name="T9" fmla="*/ 198 h 279"/>
                <a:gd name="T10" fmla="*/ 219 w 240"/>
                <a:gd name="T11" fmla="*/ 200 h 279"/>
                <a:gd name="T12" fmla="*/ 121 w 240"/>
                <a:gd name="T13" fmla="*/ 259 h 279"/>
                <a:gd name="T14" fmla="*/ 120 w 240"/>
                <a:gd name="T15" fmla="*/ 259 h 279"/>
                <a:gd name="T16" fmla="*/ 120 w 240"/>
                <a:gd name="T17" fmla="*/ 259 h 279"/>
                <a:gd name="T18" fmla="*/ 118 w 240"/>
                <a:gd name="T19" fmla="*/ 258 h 279"/>
                <a:gd name="T20" fmla="*/ 21 w 240"/>
                <a:gd name="T21" fmla="*/ 200 h 279"/>
                <a:gd name="T22" fmla="*/ 20 w 240"/>
                <a:gd name="T23" fmla="*/ 198 h 279"/>
                <a:gd name="T24" fmla="*/ 20 w 240"/>
                <a:gd name="T25" fmla="*/ 81 h 279"/>
                <a:gd name="T26" fmla="*/ 21 w 240"/>
                <a:gd name="T27" fmla="*/ 79 h 279"/>
                <a:gd name="T28" fmla="*/ 119 w 240"/>
                <a:gd name="T29" fmla="*/ 20 h 279"/>
                <a:gd name="T30" fmla="*/ 120 w 240"/>
                <a:gd name="T31" fmla="*/ 20 h 279"/>
                <a:gd name="T32" fmla="*/ 120 w 240"/>
                <a:gd name="T33" fmla="*/ 0 h 279"/>
                <a:gd name="T34" fmla="*/ 108 w 240"/>
                <a:gd name="T35" fmla="*/ 3 h 279"/>
                <a:gd name="T36" fmla="*/ 11 w 240"/>
                <a:gd name="T37" fmla="*/ 62 h 279"/>
                <a:gd name="T38" fmla="*/ 0 w 240"/>
                <a:gd name="T39" fmla="*/ 81 h 279"/>
                <a:gd name="T40" fmla="*/ 0 w 240"/>
                <a:gd name="T41" fmla="*/ 198 h 279"/>
                <a:gd name="T42" fmla="*/ 11 w 240"/>
                <a:gd name="T43" fmla="*/ 217 h 279"/>
                <a:gd name="T44" fmla="*/ 108 w 240"/>
                <a:gd name="T45" fmla="*/ 276 h 279"/>
                <a:gd name="T46" fmla="*/ 120 w 240"/>
                <a:gd name="T47" fmla="*/ 279 h 279"/>
                <a:gd name="T48" fmla="*/ 131 w 240"/>
                <a:gd name="T49" fmla="*/ 276 h 279"/>
                <a:gd name="T50" fmla="*/ 229 w 240"/>
                <a:gd name="T51" fmla="*/ 217 h 279"/>
                <a:gd name="T52" fmla="*/ 240 w 240"/>
                <a:gd name="T53" fmla="*/ 198 h 279"/>
                <a:gd name="T54" fmla="*/ 240 w 240"/>
                <a:gd name="T55" fmla="*/ 81 h 279"/>
                <a:gd name="T56" fmla="*/ 229 w 240"/>
                <a:gd name="T57" fmla="*/ 62 h 279"/>
                <a:gd name="T58" fmla="*/ 131 w 240"/>
                <a:gd name="T59" fmla="*/ 3 h 279"/>
                <a:gd name="T60" fmla="*/ 120 w 240"/>
                <a:gd name="T61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40" h="279">
                  <a:moveTo>
                    <a:pt x="120" y="20"/>
                  </a:moveTo>
                  <a:cubicBezTo>
                    <a:pt x="120" y="20"/>
                    <a:pt x="121" y="20"/>
                    <a:pt x="121" y="20"/>
                  </a:cubicBezTo>
                  <a:cubicBezTo>
                    <a:pt x="218" y="79"/>
                    <a:pt x="218" y="79"/>
                    <a:pt x="218" y="79"/>
                  </a:cubicBezTo>
                  <a:cubicBezTo>
                    <a:pt x="219" y="79"/>
                    <a:pt x="220" y="80"/>
                    <a:pt x="220" y="81"/>
                  </a:cubicBezTo>
                  <a:cubicBezTo>
                    <a:pt x="220" y="198"/>
                    <a:pt x="220" y="198"/>
                    <a:pt x="220" y="198"/>
                  </a:cubicBezTo>
                  <a:cubicBezTo>
                    <a:pt x="220" y="199"/>
                    <a:pt x="219" y="200"/>
                    <a:pt x="219" y="200"/>
                  </a:cubicBezTo>
                  <a:cubicBezTo>
                    <a:pt x="121" y="259"/>
                    <a:pt x="121" y="259"/>
                    <a:pt x="121" y="259"/>
                  </a:cubicBezTo>
                  <a:cubicBezTo>
                    <a:pt x="120" y="259"/>
                    <a:pt x="120" y="259"/>
                    <a:pt x="120" y="259"/>
                  </a:cubicBezTo>
                  <a:cubicBezTo>
                    <a:pt x="120" y="259"/>
                    <a:pt x="120" y="259"/>
                    <a:pt x="120" y="259"/>
                  </a:cubicBezTo>
                  <a:cubicBezTo>
                    <a:pt x="120" y="259"/>
                    <a:pt x="119" y="259"/>
                    <a:pt x="118" y="258"/>
                  </a:cubicBezTo>
                  <a:cubicBezTo>
                    <a:pt x="21" y="200"/>
                    <a:pt x="21" y="200"/>
                    <a:pt x="21" y="200"/>
                  </a:cubicBezTo>
                  <a:cubicBezTo>
                    <a:pt x="20" y="200"/>
                    <a:pt x="20" y="199"/>
                    <a:pt x="20" y="198"/>
                  </a:cubicBezTo>
                  <a:cubicBezTo>
                    <a:pt x="20" y="81"/>
                    <a:pt x="20" y="81"/>
                    <a:pt x="20" y="81"/>
                  </a:cubicBezTo>
                  <a:cubicBezTo>
                    <a:pt x="20" y="80"/>
                    <a:pt x="20" y="79"/>
                    <a:pt x="21" y="79"/>
                  </a:cubicBezTo>
                  <a:cubicBezTo>
                    <a:pt x="119" y="20"/>
                    <a:pt x="119" y="20"/>
                    <a:pt x="119" y="20"/>
                  </a:cubicBezTo>
                  <a:cubicBezTo>
                    <a:pt x="119" y="20"/>
                    <a:pt x="119" y="20"/>
                    <a:pt x="120" y="20"/>
                  </a:cubicBezTo>
                  <a:moveTo>
                    <a:pt x="120" y="0"/>
                  </a:moveTo>
                  <a:cubicBezTo>
                    <a:pt x="116" y="0"/>
                    <a:pt x="112" y="1"/>
                    <a:pt x="108" y="3"/>
                  </a:cubicBezTo>
                  <a:cubicBezTo>
                    <a:pt x="11" y="62"/>
                    <a:pt x="11" y="62"/>
                    <a:pt x="11" y="62"/>
                  </a:cubicBezTo>
                  <a:cubicBezTo>
                    <a:pt x="4" y="66"/>
                    <a:pt x="0" y="73"/>
                    <a:pt x="0" y="81"/>
                  </a:cubicBezTo>
                  <a:cubicBezTo>
                    <a:pt x="0" y="198"/>
                    <a:pt x="0" y="198"/>
                    <a:pt x="0" y="198"/>
                  </a:cubicBezTo>
                  <a:cubicBezTo>
                    <a:pt x="0" y="206"/>
                    <a:pt x="4" y="213"/>
                    <a:pt x="11" y="217"/>
                  </a:cubicBezTo>
                  <a:cubicBezTo>
                    <a:pt x="108" y="276"/>
                    <a:pt x="108" y="276"/>
                    <a:pt x="108" y="276"/>
                  </a:cubicBezTo>
                  <a:cubicBezTo>
                    <a:pt x="113" y="278"/>
                    <a:pt x="117" y="279"/>
                    <a:pt x="120" y="279"/>
                  </a:cubicBezTo>
                  <a:cubicBezTo>
                    <a:pt x="125" y="279"/>
                    <a:pt x="129" y="277"/>
                    <a:pt x="131" y="276"/>
                  </a:cubicBezTo>
                  <a:cubicBezTo>
                    <a:pt x="229" y="217"/>
                    <a:pt x="229" y="217"/>
                    <a:pt x="229" y="217"/>
                  </a:cubicBezTo>
                  <a:cubicBezTo>
                    <a:pt x="236" y="213"/>
                    <a:pt x="240" y="206"/>
                    <a:pt x="240" y="198"/>
                  </a:cubicBezTo>
                  <a:cubicBezTo>
                    <a:pt x="240" y="81"/>
                    <a:pt x="240" y="81"/>
                    <a:pt x="240" y="81"/>
                  </a:cubicBezTo>
                  <a:cubicBezTo>
                    <a:pt x="240" y="73"/>
                    <a:pt x="236" y="66"/>
                    <a:pt x="229" y="62"/>
                  </a:cubicBezTo>
                  <a:cubicBezTo>
                    <a:pt x="131" y="3"/>
                    <a:pt x="131" y="3"/>
                    <a:pt x="131" y="3"/>
                  </a:cubicBezTo>
                  <a:cubicBezTo>
                    <a:pt x="128" y="1"/>
                    <a:pt x="124" y="0"/>
                    <a:pt x="120" y="0"/>
                  </a:cubicBezTo>
                  <a:close/>
                </a:path>
              </a:pathLst>
            </a:custGeom>
            <a:solidFill>
              <a:srgbClr val="D04D6F">
                <a:alpha val="2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ko-KR" altLang="en-US" sz="1600" dirty="0"/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553516" y="3228945"/>
              <a:ext cx="9354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 smtClean="0">
                  <a:latin typeface="Noto Sans CJK KR Black" pitchFamily="34" charset="-127"/>
                  <a:ea typeface="Noto Sans CJK KR Black" pitchFamily="34" charset="-127"/>
                </a:rPr>
                <a:t>01</a:t>
              </a:r>
              <a:endParaRPr lang="ko-KR" altLang="en-US" sz="2000" dirty="0">
                <a:latin typeface="Noto Sans CJK KR Black" pitchFamily="34" charset="-127"/>
                <a:ea typeface="Noto Sans CJK KR Black" pitchFamily="34" charset="-127"/>
              </a:endParaRP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1856599" y="3215063"/>
              <a:ext cx="1908212" cy="4278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2800"/>
                </a:lnSpc>
              </a:pPr>
              <a:r>
                <a:rPr lang="en-US" altLang="ko-KR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Application</a:t>
              </a:r>
              <a:endPara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endParaRPr>
            </a:p>
          </p:txBody>
        </p:sp>
        <p:sp>
          <p:nvSpPr>
            <p:cNvPr id="10" name="Freeform 765"/>
            <p:cNvSpPr>
              <a:spLocks noEditPoints="1"/>
            </p:cNvSpPr>
            <p:nvPr/>
          </p:nvSpPr>
          <p:spPr bwMode="auto">
            <a:xfrm rot="1800000">
              <a:off x="4404471" y="2947075"/>
              <a:ext cx="833896" cy="963851"/>
            </a:xfrm>
            <a:custGeom>
              <a:avLst/>
              <a:gdLst>
                <a:gd name="T0" fmla="*/ 120 w 240"/>
                <a:gd name="T1" fmla="*/ 20 h 279"/>
                <a:gd name="T2" fmla="*/ 121 w 240"/>
                <a:gd name="T3" fmla="*/ 20 h 279"/>
                <a:gd name="T4" fmla="*/ 218 w 240"/>
                <a:gd name="T5" fmla="*/ 79 h 279"/>
                <a:gd name="T6" fmla="*/ 220 w 240"/>
                <a:gd name="T7" fmla="*/ 81 h 279"/>
                <a:gd name="T8" fmla="*/ 220 w 240"/>
                <a:gd name="T9" fmla="*/ 198 h 279"/>
                <a:gd name="T10" fmla="*/ 219 w 240"/>
                <a:gd name="T11" fmla="*/ 200 h 279"/>
                <a:gd name="T12" fmla="*/ 121 w 240"/>
                <a:gd name="T13" fmla="*/ 259 h 279"/>
                <a:gd name="T14" fmla="*/ 120 w 240"/>
                <a:gd name="T15" fmla="*/ 259 h 279"/>
                <a:gd name="T16" fmla="*/ 120 w 240"/>
                <a:gd name="T17" fmla="*/ 259 h 279"/>
                <a:gd name="T18" fmla="*/ 118 w 240"/>
                <a:gd name="T19" fmla="*/ 258 h 279"/>
                <a:gd name="T20" fmla="*/ 21 w 240"/>
                <a:gd name="T21" fmla="*/ 200 h 279"/>
                <a:gd name="T22" fmla="*/ 20 w 240"/>
                <a:gd name="T23" fmla="*/ 198 h 279"/>
                <a:gd name="T24" fmla="*/ 20 w 240"/>
                <a:gd name="T25" fmla="*/ 81 h 279"/>
                <a:gd name="T26" fmla="*/ 21 w 240"/>
                <a:gd name="T27" fmla="*/ 79 h 279"/>
                <a:gd name="T28" fmla="*/ 119 w 240"/>
                <a:gd name="T29" fmla="*/ 20 h 279"/>
                <a:gd name="T30" fmla="*/ 120 w 240"/>
                <a:gd name="T31" fmla="*/ 20 h 279"/>
                <a:gd name="T32" fmla="*/ 120 w 240"/>
                <a:gd name="T33" fmla="*/ 0 h 279"/>
                <a:gd name="T34" fmla="*/ 108 w 240"/>
                <a:gd name="T35" fmla="*/ 3 h 279"/>
                <a:gd name="T36" fmla="*/ 11 w 240"/>
                <a:gd name="T37" fmla="*/ 62 h 279"/>
                <a:gd name="T38" fmla="*/ 0 w 240"/>
                <a:gd name="T39" fmla="*/ 81 h 279"/>
                <a:gd name="T40" fmla="*/ 0 w 240"/>
                <a:gd name="T41" fmla="*/ 198 h 279"/>
                <a:gd name="T42" fmla="*/ 11 w 240"/>
                <a:gd name="T43" fmla="*/ 217 h 279"/>
                <a:gd name="T44" fmla="*/ 108 w 240"/>
                <a:gd name="T45" fmla="*/ 276 h 279"/>
                <a:gd name="T46" fmla="*/ 120 w 240"/>
                <a:gd name="T47" fmla="*/ 279 h 279"/>
                <a:gd name="T48" fmla="*/ 131 w 240"/>
                <a:gd name="T49" fmla="*/ 276 h 279"/>
                <a:gd name="T50" fmla="*/ 229 w 240"/>
                <a:gd name="T51" fmla="*/ 217 h 279"/>
                <a:gd name="T52" fmla="*/ 240 w 240"/>
                <a:gd name="T53" fmla="*/ 198 h 279"/>
                <a:gd name="T54" fmla="*/ 240 w 240"/>
                <a:gd name="T55" fmla="*/ 81 h 279"/>
                <a:gd name="T56" fmla="*/ 229 w 240"/>
                <a:gd name="T57" fmla="*/ 62 h 279"/>
                <a:gd name="T58" fmla="*/ 131 w 240"/>
                <a:gd name="T59" fmla="*/ 3 h 279"/>
                <a:gd name="T60" fmla="*/ 120 w 240"/>
                <a:gd name="T61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40" h="279">
                  <a:moveTo>
                    <a:pt x="120" y="20"/>
                  </a:moveTo>
                  <a:cubicBezTo>
                    <a:pt x="120" y="20"/>
                    <a:pt x="121" y="20"/>
                    <a:pt x="121" y="20"/>
                  </a:cubicBezTo>
                  <a:cubicBezTo>
                    <a:pt x="218" y="79"/>
                    <a:pt x="218" y="79"/>
                    <a:pt x="218" y="79"/>
                  </a:cubicBezTo>
                  <a:cubicBezTo>
                    <a:pt x="219" y="79"/>
                    <a:pt x="220" y="80"/>
                    <a:pt x="220" y="81"/>
                  </a:cubicBezTo>
                  <a:cubicBezTo>
                    <a:pt x="220" y="198"/>
                    <a:pt x="220" y="198"/>
                    <a:pt x="220" y="198"/>
                  </a:cubicBezTo>
                  <a:cubicBezTo>
                    <a:pt x="220" y="199"/>
                    <a:pt x="219" y="200"/>
                    <a:pt x="219" y="200"/>
                  </a:cubicBezTo>
                  <a:cubicBezTo>
                    <a:pt x="121" y="259"/>
                    <a:pt x="121" y="259"/>
                    <a:pt x="121" y="259"/>
                  </a:cubicBezTo>
                  <a:cubicBezTo>
                    <a:pt x="120" y="259"/>
                    <a:pt x="120" y="259"/>
                    <a:pt x="120" y="259"/>
                  </a:cubicBezTo>
                  <a:cubicBezTo>
                    <a:pt x="120" y="259"/>
                    <a:pt x="120" y="259"/>
                    <a:pt x="120" y="259"/>
                  </a:cubicBezTo>
                  <a:cubicBezTo>
                    <a:pt x="120" y="259"/>
                    <a:pt x="119" y="259"/>
                    <a:pt x="118" y="258"/>
                  </a:cubicBezTo>
                  <a:cubicBezTo>
                    <a:pt x="21" y="200"/>
                    <a:pt x="21" y="200"/>
                    <a:pt x="21" y="200"/>
                  </a:cubicBezTo>
                  <a:cubicBezTo>
                    <a:pt x="20" y="200"/>
                    <a:pt x="20" y="199"/>
                    <a:pt x="20" y="198"/>
                  </a:cubicBezTo>
                  <a:cubicBezTo>
                    <a:pt x="20" y="81"/>
                    <a:pt x="20" y="81"/>
                    <a:pt x="20" y="81"/>
                  </a:cubicBezTo>
                  <a:cubicBezTo>
                    <a:pt x="20" y="80"/>
                    <a:pt x="20" y="79"/>
                    <a:pt x="21" y="79"/>
                  </a:cubicBezTo>
                  <a:cubicBezTo>
                    <a:pt x="119" y="20"/>
                    <a:pt x="119" y="20"/>
                    <a:pt x="119" y="20"/>
                  </a:cubicBezTo>
                  <a:cubicBezTo>
                    <a:pt x="119" y="20"/>
                    <a:pt x="119" y="20"/>
                    <a:pt x="120" y="20"/>
                  </a:cubicBezTo>
                  <a:moveTo>
                    <a:pt x="120" y="0"/>
                  </a:moveTo>
                  <a:cubicBezTo>
                    <a:pt x="116" y="0"/>
                    <a:pt x="112" y="1"/>
                    <a:pt x="108" y="3"/>
                  </a:cubicBezTo>
                  <a:cubicBezTo>
                    <a:pt x="11" y="62"/>
                    <a:pt x="11" y="62"/>
                    <a:pt x="11" y="62"/>
                  </a:cubicBezTo>
                  <a:cubicBezTo>
                    <a:pt x="4" y="66"/>
                    <a:pt x="0" y="73"/>
                    <a:pt x="0" y="81"/>
                  </a:cubicBezTo>
                  <a:cubicBezTo>
                    <a:pt x="0" y="198"/>
                    <a:pt x="0" y="198"/>
                    <a:pt x="0" y="198"/>
                  </a:cubicBezTo>
                  <a:cubicBezTo>
                    <a:pt x="0" y="206"/>
                    <a:pt x="4" y="213"/>
                    <a:pt x="11" y="217"/>
                  </a:cubicBezTo>
                  <a:cubicBezTo>
                    <a:pt x="108" y="276"/>
                    <a:pt x="108" y="276"/>
                    <a:pt x="108" y="276"/>
                  </a:cubicBezTo>
                  <a:cubicBezTo>
                    <a:pt x="113" y="278"/>
                    <a:pt x="117" y="279"/>
                    <a:pt x="120" y="279"/>
                  </a:cubicBezTo>
                  <a:cubicBezTo>
                    <a:pt x="125" y="279"/>
                    <a:pt x="129" y="277"/>
                    <a:pt x="131" y="276"/>
                  </a:cubicBezTo>
                  <a:cubicBezTo>
                    <a:pt x="229" y="217"/>
                    <a:pt x="229" y="217"/>
                    <a:pt x="229" y="217"/>
                  </a:cubicBezTo>
                  <a:cubicBezTo>
                    <a:pt x="236" y="213"/>
                    <a:pt x="240" y="206"/>
                    <a:pt x="240" y="198"/>
                  </a:cubicBezTo>
                  <a:cubicBezTo>
                    <a:pt x="240" y="81"/>
                    <a:pt x="240" y="81"/>
                    <a:pt x="240" y="81"/>
                  </a:cubicBezTo>
                  <a:cubicBezTo>
                    <a:pt x="240" y="73"/>
                    <a:pt x="236" y="66"/>
                    <a:pt x="229" y="62"/>
                  </a:cubicBezTo>
                  <a:cubicBezTo>
                    <a:pt x="131" y="3"/>
                    <a:pt x="131" y="3"/>
                    <a:pt x="131" y="3"/>
                  </a:cubicBezTo>
                  <a:cubicBezTo>
                    <a:pt x="128" y="1"/>
                    <a:pt x="124" y="0"/>
                    <a:pt x="120" y="0"/>
                  </a:cubicBezTo>
                  <a:close/>
                </a:path>
              </a:pathLst>
            </a:custGeom>
            <a:solidFill>
              <a:srgbClr val="D04D6F">
                <a:alpha val="2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ko-KR" altLang="en-US" sz="1600" dirty="0"/>
            </a:p>
          </p:txBody>
        </p:sp>
        <p:sp>
          <p:nvSpPr>
            <p:cNvPr id="11" name="TextBox 79"/>
            <p:cNvSpPr txBox="1"/>
            <p:nvPr/>
          </p:nvSpPr>
          <p:spPr>
            <a:xfrm>
              <a:off x="4353672" y="3228945"/>
              <a:ext cx="9354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 smtClean="0">
                  <a:latin typeface="Noto Sans CJK KR Black" pitchFamily="34" charset="-127"/>
                  <a:ea typeface="Noto Sans CJK KR Black" pitchFamily="34" charset="-127"/>
                </a:rPr>
                <a:t>02</a:t>
              </a:r>
              <a:endParaRPr lang="ko-KR" altLang="en-US" sz="2000" dirty="0">
                <a:latin typeface="Noto Sans CJK KR Black" pitchFamily="34" charset="-127"/>
                <a:ea typeface="Noto Sans CJK KR Black" pitchFamily="34" charset="-127"/>
              </a:endParaRPr>
            </a:p>
          </p:txBody>
        </p:sp>
        <p:sp>
          <p:nvSpPr>
            <p:cNvPr id="12" name="TextBox 82"/>
            <p:cNvSpPr txBox="1"/>
            <p:nvPr/>
          </p:nvSpPr>
          <p:spPr>
            <a:xfrm>
              <a:off x="5656755" y="3201181"/>
              <a:ext cx="1908212" cy="4278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2800"/>
                </a:lnSpc>
              </a:pPr>
              <a:r>
                <a:rPr lang="en-US" altLang="ko-KR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Process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43688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/>
          <p:cNvSpPr txBox="1"/>
          <p:nvPr/>
        </p:nvSpPr>
        <p:spPr>
          <a:xfrm>
            <a:off x="2207568" y="1551956"/>
            <a:ext cx="5359400" cy="11772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 anchorCtr="0">
            <a:scene3d>
              <a:camera prst="orthographicFront"/>
              <a:lightRig rig="brightRoom" dir="tl"/>
            </a:scene3d>
            <a:sp3d prstMaterial="flat">
              <a:bevelT w="0" h="0" prst="artDeco"/>
              <a:extrusionClr>
                <a:schemeClr val="bg1"/>
              </a:extrusionClr>
              <a:contourClr>
                <a:schemeClr val="bg1"/>
              </a:contourClr>
            </a:sp3d>
          </a:bodyPr>
          <a:lstStyle>
            <a:defPPr>
              <a:defRPr lang="ko-KR"/>
            </a:defPPr>
            <a:lvl1pPr defTabSz="914269">
              <a:tabLst>
                <a:tab pos="2904096" algn="l"/>
              </a:tabLst>
              <a:defRPr sz="5200" spc="-30">
                <a:gradFill flip="none" rotWithShape="1">
                  <a:gsLst>
                    <a:gs pos="0">
                      <a:srgbClr val="F58025"/>
                    </a:gs>
                    <a:gs pos="45000">
                      <a:srgbClr val="F58025"/>
                    </a:gs>
                    <a:gs pos="71000">
                      <a:srgbClr val="E62B34"/>
                    </a:gs>
                    <a:gs pos="100000">
                      <a:srgbClr val="E31837"/>
                    </a:gs>
                  </a:gsLst>
                  <a:lin ang="0" scaled="1"/>
                  <a:tileRect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1pPr>
          </a:lstStyle>
          <a:p>
            <a:pPr algn="ctr"/>
            <a:r>
              <a:rPr lang="ko-KR" altLang="en-US" sz="5400" b="1" dirty="0">
                <a:solidFill>
                  <a:srgbClr val="D04D6F"/>
                </a:solidFill>
                <a:latin typeface="Noto Sans CJK JP Bold" pitchFamily="34" charset="-127"/>
                <a:ea typeface="Noto Sans CJK JP Bold" pitchFamily="34" charset="-127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881786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애플리케이션 개발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 Overview</a:t>
            </a:r>
            <a:endParaRPr lang="ko-KR" altLang="en-US" dirty="0"/>
          </a:p>
        </p:txBody>
      </p:sp>
      <p:sp>
        <p:nvSpPr>
          <p:cNvPr id="8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44" t="7305" r="931"/>
          <a:stretch/>
        </p:blipFill>
        <p:spPr>
          <a:xfrm>
            <a:off x="-1" y="-1"/>
            <a:ext cx="12192001" cy="6857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942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애플리케이션 개발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 Overview</a:t>
            </a:r>
            <a:endParaRPr lang="ko-KR" altLang="en-US" dirty="0"/>
          </a:p>
        </p:txBody>
      </p:sp>
      <p:sp>
        <p:nvSpPr>
          <p:cNvPr id="8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44" t="7305" r="931"/>
          <a:stretch/>
        </p:blipFill>
        <p:spPr>
          <a:xfrm>
            <a:off x="-1" y="-1"/>
            <a:ext cx="12192001" cy="6857661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9043639" y="-1"/>
            <a:ext cx="947854" cy="470973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-2" y="512956"/>
            <a:ext cx="12192001" cy="3111190"/>
          </a:xfrm>
          <a:prstGeom prst="rect">
            <a:avLst/>
          </a:prstGeom>
          <a:noFill/>
          <a:ln w="635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8437754" y="-5279"/>
            <a:ext cx="561574" cy="476251"/>
          </a:xfrm>
          <a:prstGeom prst="rect">
            <a:avLst/>
          </a:prstGeom>
          <a:noFill/>
          <a:ln w="635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0" y="-5279"/>
            <a:ext cx="12191999" cy="6854659"/>
          </a:xfrm>
          <a:prstGeom prst="rect">
            <a:avLst/>
          </a:prstGeom>
          <a:noFill/>
          <a:ln w="635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858535" y="3681168"/>
            <a:ext cx="8567855" cy="3111190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68415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모서리가 둥근 직사각형 187"/>
          <p:cNvSpPr/>
          <p:nvPr/>
        </p:nvSpPr>
        <p:spPr>
          <a:xfrm>
            <a:off x="3546717" y="629595"/>
            <a:ext cx="2255134" cy="718070"/>
          </a:xfrm>
          <a:prstGeom prst="roundRect">
            <a:avLst/>
          </a:prstGeom>
          <a:noFill/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 smtClean="0"/>
              <a:t>1.</a:t>
            </a:r>
            <a:r>
              <a:rPr lang="ko-KR" altLang="en-US" dirty="0" smtClean="0"/>
              <a:t> </a:t>
            </a:r>
            <a:r>
              <a:rPr lang="en-US" altLang="ko-KR" dirty="0" smtClean="0"/>
              <a:t>Application</a:t>
            </a:r>
            <a:endParaRPr lang="ko-KR" altLang="en-US" dirty="0"/>
          </a:p>
        </p:txBody>
      </p:sp>
      <p:sp>
        <p:nvSpPr>
          <p:cNvPr id="10" name="텍스트 개체 틀 9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Overview</a:t>
            </a:r>
            <a:endParaRPr lang="ko-KR" altLang="en-US" dirty="0"/>
          </a:p>
        </p:txBody>
      </p:sp>
      <p:sp>
        <p:nvSpPr>
          <p:cNvPr id="9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  <p:grpSp>
        <p:nvGrpSpPr>
          <p:cNvPr id="6" name="그룹 5"/>
          <p:cNvGrpSpPr/>
          <p:nvPr/>
        </p:nvGrpSpPr>
        <p:grpSpPr>
          <a:xfrm>
            <a:off x="455408" y="2967729"/>
            <a:ext cx="1291725" cy="1066388"/>
            <a:chOff x="11571288" y="1119188"/>
            <a:chExt cx="646113" cy="533401"/>
          </a:xfrm>
        </p:grpSpPr>
        <p:sp>
          <p:nvSpPr>
            <p:cNvPr id="7" name="Oval 56"/>
            <p:cNvSpPr>
              <a:spLocks noChangeArrowheads="1"/>
            </p:cNvSpPr>
            <p:nvPr/>
          </p:nvSpPr>
          <p:spPr bwMode="auto">
            <a:xfrm>
              <a:off x="11807826" y="1212851"/>
              <a:ext cx="180975" cy="180975"/>
            </a:xfrm>
            <a:prstGeom prst="ellipse">
              <a:avLst/>
            </a:pr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" name="Freeform 57"/>
            <p:cNvSpPr>
              <a:spLocks/>
            </p:cNvSpPr>
            <p:nvPr/>
          </p:nvSpPr>
          <p:spPr bwMode="auto">
            <a:xfrm>
              <a:off x="11649076" y="1119188"/>
              <a:ext cx="180975" cy="179388"/>
            </a:xfrm>
            <a:custGeom>
              <a:avLst/>
              <a:gdLst>
                <a:gd name="T0" fmla="*/ 24 w 48"/>
                <a:gd name="T1" fmla="*/ 48 h 48"/>
                <a:gd name="T2" fmla="*/ 37 w 48"/>
                <a:gd name="T3" fmla="*/ 45 h 48"/>
                <a:gd name="T4" fmla="*/ 48 w 48"/>
                <a:gd name="T5" fmla="*/ 26 h 48"/>
                <a:gd name="T6" fmla="*/ 48 w 48"/>
                <a:gd name="T7" fmla="*/ 24 h 48"/>
                <a:gd name="T8" fmla="*/ 24 w 48"/>
                <a:gd name="T9" fmla="*/ 0 h 48"/>
                <a:gd name="T10" fmla="*/ 0 w 48"/>
                <a:gd name="T11" fmla="*/ 24 h 48"/>
                <a:gd name="T12" fmla="*/ 24 w 48"/>
                <a:gd name="T13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48">
                  <a:moveTo>
                    <a:pt x="24" y="48"/>
                  </a:moveTo>
                  <a:cubicBezTo>
                    <a:pt x="29" y="48"/>
                    <a:pt x="33" y="47"/>
                    <a:pt x="37" y="45"/>
                  </a:cubicBezTo>
                  <a:cubicBezTo>
                    <a:pt x="38" y="37"/>
                    <a:pt x="42" y="30"/>
                    <a:pt x="48" y="26"/>
                  </a:cubicBezTo>
                  <a:cubicBezTo>
                    <a:pt x="48" y="25"/>
                    <a:pt x="48" y="25"/>
                    <a:pt x="48" y="24"/>
                  </a:cubicBezTo>
                  <a:cubicBezTo>
                    <a:pt x="48" y="11"/>
                    <a:pt x="37" y="0"/>
                    <a:pt x="24" y="0"/>
                  </a:cubicBezTo>
                  <a:cubicBezTo>
                    <a:pt x="11" y="0"/>
                    <a:pt x="0" y="11"/>
                    <a:pt x="0" y="24"/>
                  </a:cubicBezTo>
                  <a:cubicBezTo>
                    <a:pt x="0" y="38"/>
                    <a:pt x="11" y="48"/>
                    <a:pt x="24" y="48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" name="Freeform 58"/>
            <p:cNvSpPr>
              <a:spLocks/>
            </p:cNvSpPr>
            <p:nvPr/>
          </p:nvSpPr>
          <p:spPr bwMode="auto">
            <a:xfrm>
              <a:off x="11958638" y="1119188"/>
              <a:ext cx="179388" cy="179388"/>
            </a:xfrm>
            <a:custGeom>
              <a:avLst/>
              <a:gdLst>
                <a:gd name="T0" fmla="*/ 14 w 48"/>
                <a:gd name="T1" fmla="*/ 46 h 48"/>
                <a:gd name="T2" fmla="*/ 24 w 48"/>
                <a:gd name="T3" fmla="*/ 48 h 48"/>
                <a:gd name="T4" fmla="*/ 48 w 48"/>
                <a:gd name="T5" fmla="*/ 24 h 48"/>
                <a:gd name="T6" fmla="*/ 24 w 48"/>
                <a:gd name="T7" fmla="*/ 0 h 48"/>
                <a:gd name="T8" fmla="*/ 0 w 48"/>
                <a:gd name="T9" fmla="*/ 24 h 48"/>
                <a:gd name="T10" fmla="*/ 14 w 48"/>
                <a:gd name="T11" fmla="*/ 46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8" h="48">
                  <a:moveTo>
                    <a:pt x="14" y="46"/>
                  </a:moveTo>
                  <a:cubicBezTo>
                    <a:pt x="17" y="48"/>
                    <a:pt x="20" y="48"/>
                    <a:pt x="24" y="48"/>
                  </a:cubicBezTo>
                  <a:cubicBezTo>
                    <a:pt x="37" y="48"/>
                    <a:pt x="48" y="38"/>
                    <a:pt x="48" y="24"/>
                  </a:cubicBezTo>
                  <a:cubicBezTo>
                    <a:pt x="48" y="11"/>
                    <a:pt x="37" y="0"/>
                    <a:pt x="24" y="0"/>
                  </a:cubicBezTo>
                  <a:cubicBezTo>
                    <a:pt x="11" y="0"/>
                    <a:pt x="0" y="11"/>
                    <a:pt x="0" y="24"/>
                  </a:cubicBezTo>
                  <a:cubicBezTo>
                    <a:pt x="8" y="29"/>
                    <a:pt x="13" y="37"/>
                    <a:pt x="14" y="46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" name="Freeform 59"/>
            <p:cNvSpPr>
              <a:spLocks/>
            </p:cNvSpPr>
            <p:nvPr/>
          </p:nvSpPr>
          <p:spPr bwMode="auto">
            <a:xfrm>
              <a:off x="11991976" y="1322388"/>
              <a:ext cx="225425" cy="236538"/>
            </a:xfrm>
            <a:custGeom>
              <a:avLst/>
              <a:gdLst>
                <a:gd name="T0" fmla="*/ 29 w 60"/>
                <a:gd name="T1" fmla="*/ 0 h 63"/>
                <a:gd name="T2" fmla="*/ 9 w 60"/>
                <a:gd name="T3" fmla="*/ 0 h 63"/>
                <a:gd name="T4" fmla="*/ 0 w 60"/>
                <a:gd name="T5" fmla="*/ 21 h 63"/>
                <a:gd name="T6" fmla="*/ 26 w 60"/>
                <a:gd name="T7" fmla="*/ 56 h 63"/>
                <a:gd name="T8" fmla="*/ 26 w 60"/>
                <a:gd name="T9" fmla="*/ 63 h 63"/>
                <a:gd name="T10" fmla="*/ 58 w 60"/>
                <a:gd name="T11" fmla="*/ 57 h 63"/>
                <a:gd name="T12" fmla="*/ 60 w 60"/>
                <a:gd name="T13" fmla="*/ 56 h 63"/>
                <a:gd name="T14" fmla="*/ 60 w 60"/>
                <a:gd name="T15" fmla="*/ 56 h 63"/>
                <a:gd name="T16" fmla="*/ 60 w 60"/>
                <a:gd name="T17" fmla="*/ 31 h 63"/>
                <a:gd name="T18" fmla="*/ 29 w 60"/>
                <a:gd name="T19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63">
                  <a:moveTo>
                    <a:pt x="2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9" y="8"/>
                    <a:pt x="5" y="16"/>
                    <a:pt x="0" y="21"/>
                  </a:cubicBezTo>
                  <a:cubicBezTo>
                    <a:pt x="15" y="25"/>
                    <a:pt x="26" y="39"/>
                    <a:pt x="26" y="56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46" y="63"/>
                    <a:pt x="58" y="57"/>
                    <a:pt x="58" y="57"/>
                  </a:cubicBezTo>
                  <a:cubicBezTo>
                    <a:pt x="60" y="56"/>
                    <a:pt x="60" y="56"/>
                    <a:pt x="60" y="56"/>
                  </a:cubicBezTo>
                  <a:cubicBezTo>
                    <a:pt x="60" y="56"/>
                    <a:pt x="60" y="56"/>
                    <a:pt x="60" y="56"/>
                  </a:cubicBezTo>
                  <a:cubicBezTo>
                    <a:pt x="60" y="31"/>
                    <a:pt x="60" y="31"/>
                    <a:pt x="60" y="31"/>
                  </a:cubicBezTo>
                  <a:cubicBezTo>
                    <a:pt x="60" y="14"/>
                    <a:pt x="46" y="0"/>
                    <a:pt x="29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" name="Freeform 60"/>
            <p:cNvSpPr>
              <a:spLocks/>
            </p:cNvSpPr>
            <p:nvPr/>
          </p:nvSpPr>
          <p:spPr bwMode="auto">
            <a:xfrm>
              <a:off x="11744326" y="1416051"/>
              <a:ext cx="307975" cy="236538"/>
            </a:xfrm>
            <a:custGeom>
              <a:avLst/>
              <a:gdLst>
                <a:gd name="T0" fmla="*/ 51 w 82"/>
                <a:gd name="T1" fmla="*/ 0 h 63"/>
                <a:gd name="T2" fmla="*/ 31 w 82"/>
                <a:gd name="T3" fmla="*/ 0 h 63"/>
                <a:gd name="T4" fmla="*/ 0 w 82"/>
                <a:gd name="T5" fmla="*/ 31 h 63"/>
                <a:gd name="T6" fmla="*/ 0 w 82"/>
                <a:gd name="T7" fmla="*/ 56 h 63"/>
                <a:gd name="T8" fmla="*/ 0 w 82"/>
                <a:gd name="T9" fmla="*/ 56 h 63"/>
                <a:gd name="T10" fmla="*/ 2 w 82"/>
                <a:gd name="T11" fmla="*/ 57 h 63"/>
                <a:gd name="T12" fmla="*/ 44 w 82"/>
                <a:gd name="T13" fmla="*/ 63 h 63"/>
                <a:gd name="T14" fmla="*/ 81 w 82"/>
                <a:gd name="T15" fmla="*/ 57 h 63"/>
                <a:gd name="T16" fmla="*/ 82 w 82"/>
                <a:gd name="T17" fmla="*/ 56 h 63"/>
                <a:gd name="T18" fmla="*/ 82 w 82"/>
                <a:gd name="T19" fmla="*/ 56 h 63"/>
                <a:gd name="T20" fmla="*/ 82 w 82"/>
                <a:gd name="T21" fmla="*/ 31 h 63"/>
                <a:gd name="T22" fmla="*/ 51 w 82"/>
                <a:gd name="T23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2" h="63">
                  <a:moveTo>
                    <a:pt x="51" y="0"/>
                  </a:moveTo>
                  <a:cubicBezTo>
                    <a:pt x="31" y="0"/>
                    <a:pt x="31" y="0"/>
                    <a:pt x="31" y="0"/>
                  </a:cubicBezTo>
                  <a:cubicBezTo>
                    <a:pt x="14" y="0"/>
                    <a:pt x="0" y="14"/>
                    <a:pt x="0" y="31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2" y="57"/>
                    <a:pt x="2" y="57"/>
                    <a:pt x="2" y="57"/>
                  </a:cubicBezTo>
                  <a:cubicBezTo>
                    <a:pt x="18" y="62"/>
                    <a:pt x="32" y="63"/>
                    <a:pt x="44" y="63"/>
                  </a:cubicBezTo>
                  <a:cubicBezTo>
                    <a:pt x="67" y="63"/>
                    <a:pt x="80" y="57"/>
                    <a:pt x="81" y="57"/>
                  </a:cubicBezTo>
                  <a:cubicBezTo>
                    <a:pt x="82" y="56"/>
                    <a:pt x="82" y="56"/>
                    <a:pt x="82" y="56"/>
                  </a:cubicBezTo>
                  <a:cubicBezTo>
                    <a:pt x="82" y="56"/>
                    <a:pt x="82" y="56"/>
                    <a:pt x="82" y="56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2" y="14"/>
                    <a:pt x="68" y="0"/>
                    <a:pt x="51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" name="Freeform 61"/>
            <p:cNvSpPr>
              <a:spLocks/>
            </p:cNvSpPr>
            <p:nvPr/>
          </p:nvSpPr>
          <p:spPr bwMode="auto">
            <a:xfrm>
              <a:off x="11571288" y="1322388"/>
              <a:ext cx="236538" cy="236538"/>
            </a:xfrm>
            <a:custGeom>
              <a:avLst/>
              <a:gdLst>
                <a:gd name="T0" fmla="*/ 63 w 63"/>
                <a:gd name="T1" fmla="*/ 21 h 63"/>
                <a:gd name="T2" fmla="*/ 54 w 63"/>
                <a:gd name="T3" fmla="*/ 0 h 63"/>
                <a:gd name="T4" fmla="*/ 51 w 63"/>
                <a:gd name="T5" fmla="*/ 0 h 63"/>
                <a:gd name="T6" fmla="*/ 31 w 63"/>
                <a:gd name="T7" fmla="*/ 0 h 63"/>
                <a:gd name="T8" fmla="*/ 0 w 63"/>
                <a:gd name="T9" fmla="*/ 31 h 63"/>
                <a:gd name="T10" fmla="*/ 0 w 63"/>
                <a:gd name="T11" fmla="*/ 56 h 63"/>
                <a:gd name="T12" fmla="*/ 0 w 63"/>
                <a:gd name="T13" fmla="*/ 56 h 63"/>
                <a:gd name="T14" fmla="*/ 2 w 63"/>
                <a:gd name="T15" fmla="*/ 57 h 63"/>
                <a:gd name="T16" fmla="*/ 37 w 63"/>
                <a:gd name="T17" fmla="*/ 63 h 63"/>
                <a:gd name="T18" fmla="*/ 37 w 63"/>
                <a:gd name="T19" fmla="*/ 56 h 63"/>
                <a:gd name="T20" fmla="*/ 63 w 63"/>
                <a:gd name="T21" fmla="*/ 21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3" h="63">
                  <a:moveTo>
                    <a:pt x="63" y="21"/>
                  </a:moveTo>
                  <a:cubicBezTo>
                    <a:pt x="57" y="16"/>
                    <a:pt x="54" y="8"/>
                    <a:pt x="54" y="0"/>
                  </a:cubicBezTo>
                  <a:cubicBezTo>
                    <a:pt x="53" y="0"/>
                    <a:pt x="52" y="0"/>
                    <a:pt x="51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14" y="0"/>
                    <a:pt x="0" y="14"/>
                    <a:pt x="0" y="31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2" y="57"/>
                    <a:pt x="2" y="57"/>
                    <a:pt x="2" y="57"/>
                  </a:cubicBezTo>
                  <a:cubicBezTo>
                    <a:pt x="15" y="61"/>
                    <a:pt x="26" y="63"/>
                    <a:pt x="37" y="63"/>
                  </a:cubicBezTo>
                  <a:cubicBezTo>
                    <a:pt x="37" y="56"/>
                    <a:pt x="37" y="56"/>
                    <a:pt x="37" y="56"/>
                  </a:cubicBezTo>
                  <a:cubicBezTo>
                    <a:pt x="37" y="39"/>
                    <a:pt x="48" y="25"/>
                    <a:pt x="63" y="21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3" name="모서리가 둥근 직사각형 2"/>
          <p:cNvSpPr/>
          <p:nvPr/>
        </p:nvSpPr>
        <p:spPr>
          <a:xfrm>
            <a:off x="3496235" y="573957"/>
            <a:ext cx="8271781" cy="5862917"/>
          </a:xfrm>
          <a:prstGeom prst="roundRect">
            <a:avLst>
              <a:gd name="adj" fmla="val 1805"/>
            </a:avLst>
          </a:prstGeom>
          <a:noFill/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142" name="그룹 141"/>
          <p:cNvGrpSpPr/>
          <p:nvPr/>
        </p:nvGrpSpPr>
        <p:grpSpPr>
          <a:xfrm>
            <a:off x="3717921" y="2388876"/>
            <a:ext cx="1777891" cy="2080249"/>
            <a:chOff x="3794569" y="2624866"/>
            <a:chExt cx="1777891" cy="2080249"/>
          </a:xfrm>
        </p:grpSpPr>
        <p:sp>
          <p:nvSpPr>
            <p:cNvPr id="16" name="모서리가 둥근 직사각형 15"/>
            <p:cNvSpPr/>
            <p:nvPr/>
          </p:nvSpPr>
          <p:spPr>
            <a:xfrm>
              <a:off x="3794569" y="2624866"/>
              <a:ext cx="1777891" cy="2080249"/>
            </a:xfrm>
            <a:prstGeom prst="roundRect">
              <a:avLst>
                <a:gd name="adj" fmla="val 6646"/>
              </a:avLst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kumimoji="1" lang="en-US" altLang="ko-KR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Pod</a:t>
              </a:r>
              <a:endParaRPr kumimoji="1" lang="ko-KR" altLang="en-US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4" name="모서리가 둥근 직사각형 3"/>
            <p:cNvSpPr/>
            <p:nvPr/>
          </p:nvSpPr>
          <p:spPr>
            <a:xfrm>
              <a:off x="3892827" y="3846863"/>
              <a:ext cx="1581374" cy="778925"/>
            </a:xfrm>
            <a:prstGeom prst="round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kumimoji="1" lang="en-US" altLang="ko-KR" sz="1200" b="1" dirty="0" err="1" smtClean="0"/>
                <a:t>bff</a:t>
              </a:r>
              <a:endParaRPr kumimoji="1" lang="ko-KR" altLang="en-US" sz="1200" b="1" dirty="0"/>
            </a:p>
          </p:txBody>
        </p:sp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40562" y="3909143"/>
              <a:ext cx="272926" cy="206896"/>
            </a:xfrm>
            <a:prstGeom prst="rect">
              <a:avLst/>
            </a:prstGeom>
          </p:spPr>
        </p:pic>
        <p:grpSp>
          <p:nvGrpSpPr>
            <p:cNvPr id="25" name="그룹 24"/>
            <p:cNvGrpSpPr/>
            <p:nvPr/>
          </p:nvGrpSpPr>
          <p:grpSpPr>
            <a:xfrm>
              <a:off x="4970320" y="4236325"/>
              <a:ext cx="277707" cy="324917"/>
              <a:chOff x="11482388" y="2460626"/>
              <a:chExt cx="476250" cy="557212"/>
            </a:xfrm>
          </p:grpSpPr>
          <p:sp>
            <p:nvSpPr>
              <p:cNvPr id="26" name="Freeform 45"/>
              <p:cNvSpPr>
                <a:spLocks/>
              </p:cNvSpPr>
              <p:nvPr/>
            </p:nvSpPr>
            <p:spPr bwMode="auto">
              <a:xfrm>
                <a:off x="11482388" y="2603501"/>
                <a:ext cx="476250" cy="147638"/>
              </a:xfrm>
              <a:custGeom>
                <a:avLst/>
                <a:gdLst>
                  <a:gd name="T0" fmla="*/ 0 w 127"/>
                  <a:gd name="T1" fmla="*/ 0 h 39"/>
                  <a:gd name="T2" fmla="*/ 0 w 127"/>
                  <a:gd name="T3" fmla="*/ 24 h 39"/>
                  <a:gd name="T4" fmla="*/ 56 w 127"/>
                  <a:gd name="T5" fmla="*/ 38 h 39"/>
                  <a:gd name="T6" fmla="*/ 57 w 127"/>
                  <a:gd name="T7" fmla="*/ 38 h 39"/>
                  <a:gd name="T8" fmla="*/ 60 w 127"/>
                  <a:gd name="T9" fmla="*/ 39 h 39"/>
                  <a:gd name="T10" fmla="*/ 63 w 127"/>
                  <a:gd name="T11" fmla="*/ 39 h 39"/>
                  <a:gd name="T12" fmla="*/ 67 w 127"/>
                  <a:gd name="T13" fmla="*/ 39 h 39"/>
                  <a:gd name="T14" fmla="*/ 69 w 127"/>
                  <a:gd name="T15" fmla="*/ 38 h 39"/>
                  <a:gd name="T16" fmla="*/ 70 w 127"/>
                  <a:gd name="T17" fmla="*/ 38 h 39"/>
                  <a:gd name="T18" fmla="*/ 127 w 127"/>
                  <a:gd name="T19" fmla="*/ 24 h 39"/>
                  <a:gd name="T20" fmla="*/ 127 w 127"/>
                  <a:gd name="T21" fmla="*/ 0 h 39"/>
                  <a:gd name="T22" fmla="*/ 63 w 127"/>
                  <a:gd name="T23" fmla="*/ 13 h 39"/>
                  <a:gd name="T24" fmla="*/ 0 w 127"/>
                  <a:gd name="T25" fmla="*/ 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7" h="39">
                    <a:moveTo>
                      <a:pt x="0" y="0"/>
                    </a:moveTo>
                    <a:cubicBezTo>
                      <a:pt x="0" y="24"/>
                      <a:pt x="0" y="24"/>
                      <a:pt x="0" y="24"/>
                    </a:cubicBezTo>
                    <a:cubicBezTo>
                      <a:pt x="6" y="31"/>
                      <a:pt x="28" y="38"/>
                      <a:pt x="56" y="38"/>
                    </a:cubicBezTo>
                    <a:cubicBezTo>
                      <a:pt x="57" y="38"/>
                      <a:pt x="57" y="38"/>
                      <a:pt x="57" y="38"/>
                    </a:cubicBezTo>
                    <a:cubicBezTo>
                      <a:pt x="58" y="38"/>
                      <a:pt x="59" y="38"/>
                      <a:pt x="60" y="39"/>
                    </a:cubicBezTo>
                    <a:cubicBezTo>
                      <a:pt x="61" y="39"/>
                      <a:pt x="62" y="39"/>
                      <a:pt x="63" y="39"/>
                    </a:cubicBezTo>
                    <a:cubicBezTo>
                      <a:pt x="64" y="39"/>
                      <a:pt x="66" y="39"/>
                      <a:pt x="67" y="39"/>
                    </a:cubicBezTo>
                    <a:cubicBezTo>
                      <a:pt x="68" y="38"/>
                      <a:pt x="68" y="38"/>
                      <a:pt x="69" y="38"/>
                    </a:cubicBezTo>
                    <a:cubicBezTo>
                      <a:pt x="70" y="38"/>
                      <a:pt x="70" y="38"/>
                      <a:pt x="70" y="38"/>
                    </a:cubicBezTo>
                    <a:cubicBezTo>
                      <a:pt x="99" y="38"/>
                      <a:pt x="120" y="31"/>
                      <a:pt x="127" y="24"/>
                    </a:cubicBezTo>
                    <a:cubicBezTo>
                      <a:pt x="127" y="0"/>
                      <a:pt x="127" y="0"/>
                      <a:pt x="127" y="0"/>
                    </a:cubicBezTo>
                    <a:cubicBezTo>
                      <a:pt x="114" y="9"/>
                      <a:pt x="88" y="13"/>
                      <a:pt x="63" y="13"/>
                    </a:cubicBezTo>
                    <a:cubicBezTo>
                      <a:pt x="38" y="13"/>
                      <a:pt x="12" y="9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7" name="Freeform 46"/>
              <p:cNvSpPr>
                <a:spLocks/>
              </p:cNvSpPr>
              <p:nvPr/>
            </p:nvSpPr>
            <p:spPr bwMode="auto">
              <a:xfrm>
                <a:off x="11482388" y="2855913"/>
                <a:ext cx="476250" cy="161925"/>
              </a:xfrm>
              <a:custGeom>
                <a:avLst/>
                <a:gdLst>
                  <a:gd name="T0" fmla="*/ 0 w 127"/>
                  <a:gd name="T1" fmla="*/ 0 h 43"/>
                  <a:gd name="T2" fmla="*/ 0 w 127"/>
                  <a:gd name="T3" fmla="*/ 20 h 43"/>
                  <a:gd name="T4" fmla="*/ 0 w 127"/>
                  <a:gd name="T5" fmla="*/ 22 h 43"/>
                  <a:gd name="T6" fmla="*/ 63 w 127"/>
                  <a:gd name="T7" fmla="*/ 43 h 43"/>
                  <a:gd name="T8" fmla="*/ 127 w 127"/>
                  <a:gd name="T9" fmla="*/ 22 h 43"/>
                  <a:gd name="T10" fmla="*/ 127 w 127"/>
                  <a:gd name="T11" fmla="*/ 20 h 43"/>
                  <a:gd name="T12" fmla="*/ 127 w 127"/>
                  <a:gd name="T13" fmla="*/ 0 h 43"/>
                  <a:gd name="T14" fmla="*/ 63 w 127"/>
                  <a:gd name="T15" fmla="*/ 13 h 43"/>
                  <a:gd name="T16" fmla="*/ 0 w 127"/>
                  <a:gd name="T17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7" h="43">
                    <a:moveTo>
                      <a:pt x="0" y="0"/>
                    </a:moveTo>
                    <a:cubicBezTo>
                      <a:pt x="0" y="20"/>
                      <a:pt x="0" y="20"/>
                      <a:pt x="0" y="20"/>
                    </a:cubicBezTo>
                    <a:cubicBezTo>
                      <a:pt x="0" y="21"/>
                      <a:pt x="0" y="21"/>
                      <a:pt x="0" y="22"/>
                    </a:cubicBezTo>
                    <a:cubicBezTo>
                      <a:pt x="3" y="34"/>
                      <a:pt x="30" y="43"/>
                      <a:pt x="63" y="43"/>
                    </a:cubicBezTo>
                    <a:cubicBezTo>
                      <a:pt x="97" y="43"/>
                      <a:pt x="124" y="34"/>
                      <a:pt x="127" y="22"/>
                    </a:cubicBezTo>
                    <a:cubicBezTo>
                      <a:pt x="127" y="21"/>
                      <a:pt x="127" y="21"/>
                      <a:pt x="127" y="20"/>
                    </a:cubicBezTo>
                    <a:cubicBezTo>
                      <a:pt x="127" y="0"/>
                      <a:pt x="127" y="0"/>
                      <a:pt x="127" y="0"/>
                    </a:cubicBezTo>
                    <a:cubicBezTo>
                      <a:pt x="116" y="7"/>
                      <a:pt x="95" y="13"/>
                      <a:pt x="63" y="13"/>
                    </a:cubicBezTo>
                    <a:cubicBezTo>
                      <a:pt x="32" y="13"/>
                      <a:pt x="10" y="7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8" name="Freeform 47"/>
              <p:cNvSpPr>
                <a:spLocks/>
              </p:cNvSpPr>
              <p:nvPr/>
            </p:nvSpPr>
            <p:spPr bwMode="auto">
              <a:xfrm>
                <a:off x="11482388" y="2727326"/>
                <a:ext cx="476250" cy="147638"/>
              </a:xfrm>
              <a:custGeom>
                <a:avLst/>
                <a:gdLst>
                  <a:gd name="T0" fmla="*/ 70 w 127"/>
                  <a:gd name="T1" fmla="*/ 13 h 39"/>
                  <a:gd name="T2" fmla="*/ 63 w 127"/>
                  <a:gd name="T3" fmla="*/ 13 h 39"/>
                  <a:gd name="T4" fmla="*/ 57 w 127"/>
                  <a:gd name="T5" fmla="*/ 13 h 39"/>
                  <a:gd name="T6" fmla="*/ 12 w 127"/>
                  <a:gd name="T7" fmla="*/ 6 h 39"/>
                  <a:gd name="T8" fmla="*/ 0 w 127"/>
                  <a:gd name="T9" fmla="*/ 0 h 39"/>
                  <a:gd name="T10" fmla="*/ 0 w 127"/>
                  <a:gd name="T11" fmla="*/ 24 h 39"/>
                  <a:gd name="T12" fmla="*/ 63 w 127"/>
                  <a:gd name="T13" fmla="*/ 39 h 39"/>
                  <a:gd name="T14" fmla="*/ 127 w 127"/>
                  <a:gd name="T15" fmla="*/ 24 h 39"/>
                  <a:gd name="T16" fmla="*/ 127 w 127"/>
                  <a:gd name="T17" fmla="*/ 0 h 39"/>
                  <a:gd name="T18" fmla="*/ 114 w 127"/>
                  <a:gd name="T19" fmla="*/ 6 h 39"/>
                  <a:gd name="T20" fmla="*/ 70 w 127"/>
                  <a:gd name="T21" fmla="*/ 13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27" h="39">
                    <a:moveTo>
                      <a:pt x="70" y="13"/>
                    </a:moveTo>
                    <a:cubicBezTo>
                      <a:pt x="68" y="13"/>
                      <a:pt x="65" y="13"/>
                      <a:pt x="63" y="13"/>
                    </a:cubicBezTo>
                    <a:cubicBezTo>
                      <a:pt x="61" y="13"/>
                      <a:pt x="59" y="13"/>
                      <a:pt x="57" y="13"/>
                    </a:cubicBezTo>
                    <a:cubicBezTo>
                      <a:pt x="38" y="13"/>
                      <a:pt x="23" y="10"/>
                      <a:pt x="12" y="6"/>
                    </a:cubicBezTo>
                    <a:cubicBezTo>
                      <a:pt x="7" y="5"/>
                      <a:pt x="3" y="3"/>
                      <a:pt x="0" y="0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7" y="32"/>
                      <a:pt x="31" y="39"/>
                      <a:pt x="63" y="39"/>
                    </a:cubicBezTo>
                    <a:cubicBezTo>
                      <a:pt x="95" y="39"/>
                      <a:pt x="120" y="32"/>
                      <a:pt x="127" y="24"/>
                    </a:cubicBezTo>
                    <a:cubicBezTo>
                      <a:pt x="127" y="0"/>
                      <a:pt x="127" y="0"/>
                      <a:pt x="127" y="0"/>
                    </a:cubicBezTo>
                    <a:cubicBezTo>
                      <a:pt x="124" y="3"/>
                      <a:pt x="119" y="5"/>
                      <a:pt x="114" y="6"/>
                    </a:cubicBezTo>
                    <a:cubicBezTo>
                      <a:pt x="103" y="10"/>
                      <a:pt x="89" y="13"/>
                      <a:pt x="70" y="1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9" name="Freeform 48"/>
              <p:cNvSpPr>
                <a:spLocks/>
              </p:cNvSpPr>
              <p:nvPr/>
            </p:nvSpPr>
            <p:spPr bwMode="auto">
              <a:xfrm>
                <a:off x="11482388" y="2460626"/>
                <a:ext cx="476250" cy="161925"/>
              </a:xfrm>
              <a:custGeom>
                <a:avLst/>
                <a:gdLst>
                  <a:gd name="T0" fmla="*/ 126 w 127"/>
                  <a:gd name="T1" fmla="*/ 22 h 43"/>
                  <a:gd name="T2" fmla="*/ 63 w 127"/>
                  <a:gd name="T3" fmla="*/ 0 h 43"/>
                  <a:gd name="T4" fmla="*/ 0 w 127"/>
                  <a:gd name="T5" fmla="*/ 22 h 43"/>
                  <a:gd name="T6" fmla="*/ 0 w 127"/>
                  <a:gd name="T7" fmla="*/ 23 h 43"/>
                  <a:gd name="T8" fmla="*/ 0 w 127"/>
                  <a:gd name="T9" fmla="*/ 29 h 43"/>
                  <a:gd name="T10" fmla="*/ 63 w 127"/>
                  <a:gd name="T11" fmla="*/ 43 h 43"/>
                  <a:gd name="T12" fmla="*/ 127 w 127"/>
                  <a:gd name="T13" fmla="*/ 29 h 43"/>
                  <a:gd name="T14" fmla="*/ 127 w 127"/>
                  <a:gd name="T15" fmla="*/ 23 h 43"/>
                  <a:gd name="T16" fmla="*/ 126 w 127"/>
                  <a:gd name="T17" fmla="*/ 22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7" h="43">
                    <a:moveTo>
                      <a:pt x="126" y="22"/>
                    </a:moveTo>
                    <a:cubicBezTo>
                      <a:pt x="124" y="11"/>
                      <a:pt x="102" y="0"/>
                      <a:pt x="63" y="0"/>
                    </a:cubicBezTo>
                    <a:cubicBezTo>
                      <a:pt x="25" y="0"/>
                      <a:pt x="3" y="11"/>
                      <a:pt x="0" y="22"/>
                    </a:cubicBezTo>
                    <a:cubicBezTo>
                      <a:pt x="0" y="22"/>
                      <a:pt x="0" y="23"/>
                      <a:pt x="0" y="23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7" y="36"/>
                      <a:pt x="31" y="43"/>
                      <a:pt x="63" y="43"/>
                    </a:cubicBezTo>
                    <a:cubicBezTo>
                      <a:pt x="96" y="43"/>
                      <a:pt x="120" y="36"/>
                      <a:pt x="127" y="29"/>
                    </a:cubicBezTo>
                    <a:cubicBezTo>
                      <a:pt x="127" y="23"/>
                      <a:pt x="127" y="23"/>
                      <a:pt x="127" y="23"/>
                    </a:cubicBezTo>
                    <a:cubicBezTo>
                      <a:pt x="127" y="23"/>
                      <a:pt x="127" y="22"/>
                      <a:pt x="126" y="2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>
              <a:off x="4134148" y="4231454"/>
              <a:ext cx="332371" cy="329788"/>
              <a:chOff x="3394336" y="2406650"/>
              <a:chExt cx="612775" cy="608013"/>
            </a:xfrm>
          </p:grpSpPr>
          <p:sp>
            <p:nvSpPr>
              <p:cNvPr id="31" name="Freeform 137"/>
              <p:cNvSpPr>
                <a:spLocks/>
              </p:cNvSpPr>
              <p:nvPr/>
            </p:nvSpPr>
            <p:spPr bwMode="auto">
              <a:xfrm>
                <a:off x="3394336" y="2406650"/>
                <a:ext cx="612775" cy="90488"/>
              </a:xfrm>
              <a:custGeom>
                <a:avLst/>
                <a:gdLst>
                  <a:gd name="T0" fmla="*/ 155 w 163"/>
                  <a:gd name="T1" fmla="*/ 0 h 24"/>
                  <a:gd name="T2" fmla="*/ 9 w 163"/>
                  <a:gd name="T3" fmla="*/ 0 h 24"/>
                  <a:gd name="T4" fmla="*/ 0 w 163"/>
                  <a:gd name="T5" fmla="*/ 8 h 24"/>
                  <a:gd name="T6" fmla="*/ 0 w 163"/>
                  <a:gd name="T7" fmla="*/ 24 h 24"/>
                  <a:gd name="T8" fmla="*/ 163 w 163"/>
                  <a:gd name="T9" fmla="*/ 24 h 24"/>
                  <a:gd name="T10" fmla="*/ 163 w 163"/>
                  <a:gd name="T11" fmla="*/ 8 h 24"/>
                  <a:gd name="T12" fmla="*/ 155 w 163"/>
                  <a:gd name="T13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3" h="24">
                    <a:moveTo>
                      <a:pt x="155" y="0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4" y="0"/>
                      <a:pt x="0" y="3"/>
                      <a:pt x="0" y="8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163" y="24"/>
                      <a:pt x="163" y="24"/>
                      <a:pt x="163" y="24"/>
                    </a:cubicBezTo>
                    <a:cubicBezTo>
                      <a:pt x="163" y="8"/>
                      <a:pt x="163" y="8"/>
                      <a:pt x="163" y="8"/>
                    </a:cubicBezTo>
                    <a:cubicBezTo>
                      <a:pt x="163" y="3"/>
                      <a:pt x="159" y="0"/>
                      <a:pt x="15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2" name="Freeform 138"/>
              <p:cNvSpPr>
                <a:spLocks noEditPoints="1"/>
              </p:cNvSpPr>
              <p:nvPr/>
            </p:nvSpPr>
            <p:spPr bwMode="auto">
              <a:xfrm>
                <a:off x="3394336" y="2527300"/>
                <a:ext cx="612775" cy="487363"/>
              </a:xfrm>
              <a:custGeom>
                <a:avLst/>
                <a:gdLst>
                  <a:gd name="T0" fmla="*/ 0 w 163"/>
                  <a:gd name="T1" fmla="*/ 72 h 130"/>
                  <a:gd name="T2" fmla="*/ 0 w 163"/>
                  <a:gd name="T3" fmla="*/ 122 h 130"/>
                  <a:gd name="T4" fmla="*/ 9 w 163"/>
                  <a:gd name="T5" fmla="*/ 130 h 130"/>
                  <a:gd name="T6" fmla="*/ 58 w 163"/>
                  <a:gd name="T7" fmla="*/ 130 h 130"/>
                  <a:gd name="T8" fmla="*/ 105 w 163"/>
                  <a:gd name="T9" fmla="*/ 130 h 130"/>
                  <a:gd name="T10" fmla="*/ 155 w 163"/>
                  <a:gd name="T11" fmla="*/ 130 h 130"/>
                  <a:gd name="T12" fmla="*/ 163 w 163"/>
                  <a:gd name="T13" fmla="*/ 122 h 130"/>
                  <a:gd name="T14" fmla="*/ 163 w 163"/>
                  <a:gd name="T15" fmla="*/ 72 h 130"/>
                  <a:gd name="T16" fmla="*/ 163 w 163"/>
                  <a:gd name="T17" fmla="*/ 0 h 130"/>
                  <a:gd name="T18" fmla="*/ 0 w 163"/>
                  <a:gd name="T19" fmla="*/ 0 h 130"/>
                  <a:gd name="T20" fmla="*/ 0 w 163"/>
                  <a:gd name="T21" fmla="*/ 72 h 130"/>
                  <a:gd name="T22" fmla="*/ 99 w 163"/>
                  <a:gd name="T23" fmla="*/ 40 h 130"/>
                  <a:gd name="T24" fmla="*/ 99 w 163"/>
                  <a:gd name="T25" fmla="*/ 34 h 130"/>
                  <a:gd name="T26" fmla="*/ 105 w 163"/>
                  <a:gd name="T27" fmla="*/ 34 h 130"/>
                  <a:gd name="T28" fmla="*/ 129 w 163"/>
                  <a:gd name="T29" fmla="*/ 54 h 130"/>
                  <a:gd name="T30" fmla="*/ 131 w 163"/>
                  <a:gd name="T31" fmla="*/ 57 h 130"/>
                  <a:gd name="T32" fmla="*/ 129 w 163"/>
                  <a:gd name="T33" fmla="*/ 60 h 130"/>
                  <a:gd name="T34" fmla="*/ 105 w 163"/>
                  <a:gd name="T35" fmla="*/ 81 h 130"/>
                  <a:gd name="T36" fmla="*/ 102 w 163"/>
                  <a:gd name="T37" fmla="*/ 82 h 130"/>
                  <a:gd name="T38" fmla="*/ 99 w 163"/>
                  <a:gd name="T39" fmla="*/ 80 h 130"/>
                  <a:gd name="T40" fmla="*/ 99 w 163"/>
                  <a:gd name="T41" fmla="*/ 74 h 130"/>
                  <a:gd name="T42" fmla="*/ 120 w 163"/>
                  <a:gd name="T43" fmla="*/ 57 h 130"/>
                  <a:gd name="T44" fmla="*/ 99 w 163"/>
                  <a:gd name="T45" fmla="*/ 40 h 130"/>
                  <a:gd name="T46" fmla="*/ 66 w 163"/>
                  <a:gd name="T47" fmla="*/ 84 h 130"/>
                  <a:gd name="T48" fmla="*/ 90 w 163"/>
                  <a:gd name="T49" fmla="*/ 27 h 130"/>
                  <a:gd name="T50" fmla="*/ 96 w 163"/>
                  <a:gd name="T51" fmla="*/ 25 h 130"/>
                  <a:gd name="T52" fmla="*/ 98 w 163"/>
                  <a:gd name="T53" fmla="*/ 30 h 130"/>
                  <a:gd name="T54" fmla="*/ 73 w 163"/>
                  <a:gd name="T55" fmla="*/ 87 h 130"/>
                  <a:gd name="T56" fmla="*/ 70 w 163"/>
                  <a:gd name="T57" fmla="*/ 90 h 130"/>
                  <a:gd name="T58" fmla="*/ 68 w 163"/>
                  <a:gd name="T59" fmla="*/ 89 h 130"/>
                  <a:gd name="T60" fmla="*/ 66 w 163"/>
                  <a:gd name="T61" fmla="*/ 84 h 130"/>
                  <a:gd name="T62" fmla="*/ 34 w 163"/>
                  <a:gd name="T63" fmla="*/ 54 h 130"/>
                  <a:gd name="T64" fmla="*/ 59 w 163"/>
                  <a:gd name="T65" fmla="*/ 34 h 130"/>
                  <a:gd name="T66" fmla="*/ 65 w 163"/>
                  <a:gd name="T67" fmla="*/ 34 h 130"/>
                  <a:gd name="T68" fmla="*/ 64 w 163"/>
                  <a:gd name="T69" fmla="*/ 40 h 130"/>
                  <a:gd name="T70" fmla="*/ 43 w 163"/>
                  <a:gd name="T71" fmla="*/ 57 h 130"/>
                  <a:gd name="T72" fmla="*/ 64 w 163"/>
                  <a:gd name="T73" fmla="*/ 74 h 130"/>
                  <a:gd name="T74" fmla="*/ 65 w 163"/>
                  <a:gd name="T75" fmla="*/ 80 h 130"/>
                  <a:gd name="T76" fmla="*/ 61 w 163"/>
                  <a:gd name="T77" fmla="*/ 82 h 130"/>
                  <a:gd name="T78" fmla="*/ 59 w 163"/>
                  <a:gd name="T79" fmla="*/ 81 h 130"/>
                  <a:gd name="T80" fmla="*/ 34 w 163"/>
                  <a:gd name="T81" fmla="*/ 60 h 130"/>
                  <a:gd name="T82" fmla="*/ 33 w 163"/>
                  <a:gd name="T83" fmla="*/ 57 h 130"/>
                  <a:gd name="T84" fmla="*/ 34 w 163"/>
                  <a:gd name="T85" fmla="*/ 54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63" h="130">
                    <a:moveTo>
                      <a:pt x="0" y="72"/>
                    </a:moveTo>
                    <a:cubicBezTo>
                      <a:pt x="0" y="122"/>
                      <a:pt x="0" y="122"/>
                      <a:pt x="0" y="122"/>
                    </a:cubicBezTo>
                    <a:cubicBezTo>
                      <a:pt x="0" y="127"/>
                      <a:pt x="4" y="130"/>
                      <a:pt x="9" y="130"/>
                    </a:cubicBezTo>
                    <a:cubicBezTo>
                      <a:pt x="58" y="130"/>
                      <a:pt x="58" y="130"/>
                      <a:pt x="58" y="130"/>
                    </a:cubicBezTo>
                    <a:cubicBezTo>
                      <a:pt x="105" y="130"/>
                      <a:pt x="105" y="130"/>
                      <a:pt x="105" y="130"/>
                    </a:cubicBezTo>
                    <a:cubicBezTo>
                      <a:pt x="155" y="130"/>
                      <a:pt x="155" y="130"/>
                      <a:pt x="155" y="130"/>
                    </a:cubicBezTo>
                    <a:cubicBezTo>
                      <a:pt x="159" y="130"/>
                      <a:pt x="163" y="127"/>
                      <a:pt x="163" y="122"/>
                    </a:cubicBezTo>
                    <a:cubicBezTo>
                      <a:pt x="163" y="72"/>
                      <a:pt x="163" y="72"/>
                      <a:pt x="163" y="72"/>
                    </a:cubicBezTo>
                    <a:cubicBezTo>
                      <a:pt x="163" y="0"/>
                      <a:pt x="163" y="0"/>
                      <a:pt x="163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72"/>
                    </a:lnTo>
                    <a:close/>
                    <a:moveTo>
                      <a:pt x="99" y="40"/>
                    </a:moveTo>
                    <a:cubicBezTo>
                      <a:pt x="98" y="39"/>
                      <a:pt x="98" y="36"/>
                      <a:pt x="99" y="34"/>
                    </a:cubicBezTo>
                    <a:cubicBezTo>
                      <a:pt x="100" y="32"/>
                      <a:pt x="103" y="32"/>
                      <a:pt x="105" y="34"/>
                    </a:cubicBezTo>
                    <a:cubicBezTo>
                      <a:pt x="129" y="54"/>
                      <a:pt x="129" y="54"/>
                      <a:pt x="129" y="54"/>
                    </a:cubicBezTo>
                    <a:cubicBezTo>
                      <a:pt x="130" y="55"/>
                      <a:pt x="131" y="56"/>
                      <a:pt x="131" y="57"/>
                    </a:cubicBezTo>
                    <a:cubicBezTo>
                      <a:pt x="131" y="58"/>
                      <a:pt x="130" y="60"/>
                      <a:pt x="129" y="60"/>
                    </a:cubicBezTo>
                    <a:cubicBezTo>
                      <a:pt x="105" y="81"/>
                      <a:pt x="105" y="81"/>
                      <a:pt x="105" y="81"/>
                    </a:cubicBezTo>
                    <a:cubicBezTo>
                      <a:pt x="104" y="81"/>
                      <a:pt x="103" y="82"/>
                      <a:pt x="102" y="82"/>
                    </a:cubicBezTo>
                    <a:cubicBezTo>
                      <a:pt x="101" y="82"/>
                      <a:pt x="100" y="81"/>
                      <a:pt x="99" y="80"/>
                    </a:cubicBezTo>
                    <a:cubicBezTo>
                      <a:pt x="98" y="78"/>
                      <a:pt x="98" y="76"/>
                      <a:pt x="99" y="74"/>
                    </a:cubicBezTo>
                    <a:cubicBezTo>
                      <a:pt x="120" y="57"/>
                      <a:pt x="120" y="57"/>
                      <a:pt x="120" y="57"/>
                    </a:cubicBezTo>
                    <a:lnTo>
                      <a:pt x="99" y="40"/>
                    </a:lnTo>
                    <a:close/>
                    <a:moveTo>
                      <a:pt x="66" y="84"/>
                    </a:moveTo>
                    <a:cubicBezTo>
                      <a:pt x="90" y="27"/>
                      <a:pt x="90" y="27"/>
                      <a:pt x="90" y="27"/>
                    </a:cubicBezTo>
                    <a:cubicBezTo>
                      <a:pt x="91" y="25"/>
                      <a:pt x="94" y="24"/>
                      <a:pt x="96" y="25"/>
                    </a:cubicBezTo>
                    <a:cubicBezTo>
                      <a:pt x="98" y="26"/>
                      <a:pt x="99" y="28"/>
                      <a:pt x="98" y="30"/>
                    </a:cubicBezTo>
                    <a:cubicBezTo>
                      <a:pt x="73" y="87"/>
                      <a:pt x="73" y="87"/>
                      <a:pt x="73" y="87"/>
                    </a:cubicBezTo>
                    <a:cubicBezTo>
                      <a:pt x="73" y="89"/>
                      <a:pt x="71" y="90"/>
                      <a:pt x="70" y="90"/>
                    </a:cubicBezTo>
                    <a:cubicBezTo>
                      <a:pt x="69" y="90"/>
                      <a:pt x="68" y="90"/>
                      <a:pt x="68" y="89"/>
                    </a:cubicBezTo>
                    <a:cubicBezTo>
                      <a:pt x="66" y="88"/>
                      <a:pt x="65" y="86"/>
                      <a:pt x="66" y="84"/>
                    </a:cubicBezTo>
                    <a:close/>
                    <a:moveTo>
                      <a:pt x="34" y="54"/>
                    </a:moveTo>
                    <a:cubicBezTo>
                      <a:pt x="59" y="34"/>
                      <a:pt x="59" y="34"/>
                      <a:pt x="59" y="34"/>
                    </a:cubicBezTo>
                    <a:cubicBezTo>
                      <a:pt x="61" y="32"/>
                      <a:pt x="63" y="32"/>
                      <a:pt x="65" y="34"/>
                    </a:cubicBezTo>
                    <a:cubicBezTo>
                      <a:pt x="66" y="36"/>
                      <a:pt x="66" y="39"/>
                      <a:pt x="64" y="40"/>
                    </a:cubicBezTo>
                    <a:cubicBezTo>
                      <a:pt x="43" y="57"/>
                      <a:pt x="43" y="57"/>
                      <a:pt x="43" y="57"/>
                    </a:cubicBezTo>
                    <a:cubicBezTo>
                      <a:pt x="64" y="74"/>
                      <a:pt x="64" y="74"/>
                      <a:pt x="64" y="74"/>
                    </a:cubicBezTo>
                    <a:cubicBezTo>
                      <a:pt x="66" y="76"/>
                      <a:pt x="66" y="78"/>
                      <a:pt x="65" y="80"/>
                    </a:cubicBezTo>
                    <a:cubicBezTo>
                      <a:pt x="64" y="81"/>
                      <a:pt x="63" y="82"/>
                      <a:pt x="61" y="82"/>
                    </a:cubicBezTo>
                    <a:cubicBezTo>
                      <a:pt x="60" y="82"/>
                      <a:pt x="60" y="81"/>
                      <a:pt x="59" y="81"/>
                    </a:cubicBezTo>
                    <a:cubicBezTo>
                      <a:pt x="34" y="60"/>
                      <a:pt x="34" y="60"/>
                      <a:pt x="34" y="60"/>
                    </a:cubicBezTo>
                    <a:cubicBezTo>
                      <a:pt x="33" y="60"/>
                      <a:pt x="33" y="58"/>
                      <a:pt x="33" y="57"/>
                    </a:cubicBezTo>
                    <a:cubicBezTo>
                      <a:pt x="33" y="56"/>
                      <a:pt x="33" y="55"/>
                      <a:pt x="34" y="5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cxnSp>
          <p:nvCxnSpPr>
            <p:cNvPr id="34" name="직선 화살표 연결선 33"/>
            <p:cNvCxnSpPr/>
            <p:nvPr/>
          </p:nvCxnSpPr>
          <p:spPr>
            <a:xfrm>
              <a:off x="4466519" y="4403474"/>
              <a:ext cx="503801" cy="1516"/>
            </a:xfrm>
            <a:prstGeom prst="straightConnector1">
              <a:avLst/>
            </a:prstGeom>
            <a:ln w="254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모서리가 둥근 직사각형 36"/>
            <p:cNvSpPr/>
            <p:nvPr/>
          </p:nvSpPr>
          <p:spPr>
            <a:xfrm>
              <a:off x="3892827" y="3008147"/>
              <a:ext cx="1581374" cy="778925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kumimoji="1" lang="en-US" altLang="ko-KR" sz="1200" b="1" dirty="0" smtClean="0"/>
                <a:t>proxy</a:t>
              </a:r>
              <a:endParaRPr kumimoji="1" lang="ko-KR" altLang="en-US" sz="1200" b="1" dirty="0"/>
            </a:p>
          </p:txBody>
        </p:sp>
        <p:pic>
          <p:nvPicPr>
            <p:cNvPr id="38" name="그림 3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40562" y="3066320"/>
              <a:ext cx="272926" cy="206896"/>
            </a:xfrm>
            <a:prstGeom prst="rect">
              <a:avLst/>
            </a:prstGeom>
          </p:spPr>
        </p:pic>
        <p:pic>
          <p:nvPicPr>
            <p:cNvPr id="39" name="그림 3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13488" y="3401044"/>
              <a:ext cx="940051" cy="314490"/>
            </a:xfrm>
            <a:prstGeom prst="rect">
              <a:avLst/>
            </a:prstGeom>
          </p:spPr>
        </p:pic>
      </p:grpSp>
      <p:grpSp>
        <p:nvGrpSpPr>
          <p:cNvPr id="143" name="그룹 142"/>
          <p:cNvGrpSpPr/>
          <p:nvPr/>
        </p:nvGrpSpPr>
        <p:grpSpPr>
          <a:xfrm>
            <a:off x="6743180" y="744021"/>
            <a:ext cx="1777891" cy="2080249"/>
            <a:chOff x="5830476" y="2624866"/>
            <a:chExt cx="1777891" cy="2080249"/>
          </a:xfrm>
        </p:grpSpPr>
        <p:sp>
          <p:nvSpPr>
            <p:cNvPr id="41" name="모서리가 둥근 직사각형 40"/>
            <p:cNvSpPr/>
            <p:nvPr/>
          </p:nvSpPr>
          <p:spPr>
            <a:xfrm>
              <a:off x="5830476" y="2624866"/>
              <a:ext cx="1777891" cy="2080249"/>
            </a:xfrm>
            <a:prstGeom prst="roundRect">
              <a:avLst>
                <a:gd name="adj" fmla="val 6646"/>
              </a:avLst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kumimoji="1" lang="en-US" altLang="ko-KR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Pod</a:t>
              </a:r>
              <a:endParaRPr kumimoji="1" lang="ko-KR" altLang="en-US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42" name="모서리가 둥근 직사각형 41"/>
            <p:cNvSpPr/>
            <p:nvPr/>
          </p:nvSpPr>
          <p:spPr>
            <a:xfrm>
              <a:off x="5928734" y="3846863"/>
              <a:ext cx="1581374" cy="778925"/>
            </a:xfrm>
            <a:prstGeom prst="round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kumimoji="1" lang="en-US" altLang="ko-KR" sz="1200" b="1" dirty="0" smtClean="0"/>
                <a:t>account</a:t>
              </a:r>
              <a:endParaRPr kumimoji="1" lang="ko-KR" altLang="en-US" sz="1200" b="1" dirty="0"/>
            </a:p>
          </p:txBody>
        </p:sp>
        <p:pic>
          <p:nvPicPr>
            <p:cNvPr id="43" name="그림 4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76469" y="3909143"/>
              <a:ext cx="272926" cy="206896"/>
            </a:xfrm>
            <a:prstGeom prst="rect">
              <a:avLst/>
            </a:prstGeom>
          </p:spPr>
        </p:pic>
        <p:grpSp>
          <p:nvGrpSpPr>
            <p:cNvPr id="44" name="그룹 43"/>
            <p:cNvGrpSpPr/>
            <p:nvPr/>
          </p:nvGrpSpPr>
          <p:grpSpPr>
            <a:xfrm>
              <a:off x="7006227" y="4236325"/>
              <a:ext cx="277707" cy="324917"/>
              <a:chOff x="11482388" y="2460626"/>
              <a:chExt cx="476250" cy="557212"/>
            </a:xfrm>
          </p:grpSpPr>
          <p:sp>
            <p:nvSpPr>
              <p:cNvPr id="45" name="Freeform 45"/>
              <p:cNvSpPr>
                <a:spLocks/>
              </p:cNvSpPr>
              <p:nvPr/>
            </p:nvSpPr>
            <p:spPr bwMode="auto">
              <a:xfrm>
                <a:off x="11482388" y="2603501"/>
                <a:ext cx="476250" cy="147638"/>
              </a:xfrm>
              <a:custGeom>
                <a:avLst/>
                <a:gdLst>
                  <a:gd name="T0" fmla="*/ 0 w 127"/>
                  <a:gd name="T1" fmla="*/ 0 h 39"/>
                  <a:gd name="T2" fmla="*/ 0 w 127"/>
                  <a:gd name="T3" fmla="*/ 24 h 39"/>
                  <a:gd name="T4" fmla="*/ 56 w 127"/>
                  <a:gd name="T5" fmla="*/ 38 h 39"/>
                  <a:gd name="T6" fmla="*/ 57 w 127"/>
                  <a:gd name="T7" fmla="*/ 38 h 39"/>
                  <a:gd name="T8" fmla="*/ 60 w 127"/>
                  <a:gd name="T9" fmla="*/ 39 h 39"/>
                  <a:gd name="T10" fmla="*/ 63 w 127"/>
                  <a:gd name="T11" fmla="*/ 39 h 39"/>
                  <a:gd name="T12" fmla="*/ 67 w 127"/>
                  <a:gd name="T13" fmla="*/ 39 h 39"/>
                  <a:gd name="T14" fmla="*/ 69 w 127"/>
                  <a:gd name="T15" fmla="*/ 38 h 39"/>
                  <a:gd name="T16" fmla="*/ 70 w 127"/>
                  <a:gd name="T17" fmla="*/ 38 h 39"/>
                  <a:gd name="T18" fmla="*/ 127 w 127"/>
                  <a:gd name="T19" fmla="*/ 24 h 39"/>
                  <a:gd name="T20" fmla="*/ 127 w 127"/>
                  <a:gd name="T21" fmla="*/ 0 h 39"/>
                  <a:gd name="T22" fmla="*/ 63 w 127"/>
                  <a:gd name="T23" fmla="*/ 13 h 39"/>
                  <a:gd name="T24" fmla="*/ 0 w 127"/>
                  <a:gd name="T25" fmla="*/ 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7" h="39">
                    <a:moveTo>
                      <a:pt x="0" y="0"/>
                    </a:moveTo>
                    <a:cubicBezTo>
                      <a:pt x="0" y="24"/>
                      <a:pt x="0" y="24"/>
                      <a:pt x="0" y="24"/>
                    </a:cubicBezTo>
                    <a:cubicBezTo>
                      <a:pt x="6" y="31"/>
                      <a:pt x="28" y="38"/>
                      <a:pt x="56" y="38"/>
                    </a:cubicBezTo>
                    <a:cubicBezTo>
                      <a:pt x="57" y="38"/>
                      <a:pt x="57" y="38"/>
                      <a:pt x="57" y="38"/>
                    </a:cubicBezTo>
                    <a:cubicBezTo>
                      <a:pt x="58" y="38"/>
                      <a:pt x="59" y="38"/>
                      <a:pt x="60" y="39"/>
                    </a:cubicBezTo>
                    <a:cubicBezTo>
                      <a:pt x="61" y="39"/>
                      <a:pt x="62" y="39"/>
                      <a:pt x="63" y="39"/>
                    </a:cubicBezTo>
                    <a:cubicBezTo>
                      <a:pt x="64" y="39"/>
                      <a:pt x="66" y="39"/>
                      <a:pt x="67" y="39"/>
                    </a:cubicBezTo>
                    <a:cubicBezTo>
                      <a:pt x="68" y="38"/>
                      <a:pt x="68" y="38"/>
                      <a:pt x="69" y="38"/>
                    </a:cubicBezTo>
                    <a:cubicBezTo>
                      <a:pt x="70" y="38"/>
                      <a:pt x="70" y="38"/>
                      <a:pt x="70" y="38"/>
                    </a:cubicBezTo>
                    <a:cubicBezTo>
                      <a:pt x="99" y="38"/>
                      <a:pt x="120" y="31"/>
                      <a:pt x="127" y="24"/>
                    </a:cubicBezTo>
                    <a:cubicBezTo>
                      <a:pt x="127" y="0"/>
                      <a:pt x="127" y="0"/>
                      <a:pt x="127" y="0"/>
                    </a:cubicBezTo>
                    <a:cubicBezTo>
                      <a:pt x="114" y="9"/>
                      <a:pt x="88" y="13"/>
                      <a:pt x="63" y="13"/>
                    </a:cubicBezTo>
                    <a:cubicBezTo>
                      <a:pt x="38" y="13"/>
                      <a:pt x="12" y="9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6" name="Freeform 46"/>
              <p:cNvSpPr>
                <a:spLocks/>
              </p:cNvSpPr>
              <p:nvPr/>
            </p:nvSpPr>
            <p:spPr bwMode="auto">
              <a:xfrm>
                <a:off x="11482388" y="2855913"/>
                <a:ext cx="476250" cy="161925"/>
              </a:xfrm>
              <a:custGeom>
                <a:avLst/>
                <a:gdLst>
                  <a:gd name="T0" fmla="*/ 0 w 127"/>
                  <a:gd name="T1" fmla="*/ 0 h 43"/>
                  <a:gd name="T2" fmla="*/ 0 w 127"/>
                  <a:gd name="T3" fmla="*/ 20 h 43"/>
                  <a:gd name="T4" fmla="*/ 0 w 127"/>
                  <a:gd name="T5" fmla="*/ 22 h 43"/>
                  <a:gd name="T6" fmla="*/ 63 w 127"/>
                  <a:gd name="T7" fmla="*/ 43 h 43"/>
                  <a:gd name="T8" fmla="*/ 127 w 127"/>
                  <a:gd name="T9" fmla="*/ 22 h 43"/>
                  <a:gd name="T10" fmla="*/ 127 w 127"/>
                  <a:gd name="T11" fmla="*/ 20 h 43"/>
                  <a:gd name="T12" fmla="*/ 127 w 127"/>
                  <a:gd name="T13" fmla="*/ 0 h 43"/>
                  <a:gd name="T14" fmla="*/ 63 w 127"/>
                  <a:gd name="T15" fmla="*/ 13 h 43"/>
                  <a:gd name="T16" fmla="*/ 0 w 127"/>
                  <a:gd name="T17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7" h="43">
                    <a:moveTo>
                      <a:pt x="0" y="0"/>
                    </a:moveTo>
                    <a:cubicBezTo>
                      <a:pt x="0" y="20"/>
                      <a:pt x="0" y="20"/>
                      <a:pt x="0" y="20"/>
                    </a:cubicBezTo>
                    <a:cubicBezTo>
                      <a:pt x="0" y="21"/>
                      <a:pt x="0" y="21"/>
                      <a:pt x="0" y="22"/>
                    </a:cubicBezTo>
                    <a:cubicBezTo>
                      <a:pt x="3" y="34"/>
                      <a:pt x="30" y="43"/>
                      <a:pt x="63" y="43"/>
                    </a:cubicBezTo>
                    <a:cubicBezTo>
                      <a:pt x="97" y="43"/>
                      <a:pt x="124" y="34"/>
                      <a:pt x="127" y="22"/>
                    </a:cubicBezTo>
                    <a:cubicBezTo>
                      <a:pt x="127" y="21"/>
                      <a:pt x="127" y="21"/>
                      <a:pt x="127" y="20"/>
                    </a:cubicBezTo>
                    <a:cubicBezTo>
                      <a:pt x="127" y="0"/>
                      <a:pt x="127" y="0"/>
                      <a:pt x="127" y="0"/>
                    </a:cubicBezTo>
                    <a:cubicBezTo>
                      <a:pt x="116" y="7"/>
                      <a:pt x="95" y="13"/>
                      <a:pt x="63" y="13"/>
                    </a:cubicBezTo>
                    <a:cubicBezTo>
                      <a:pt x="32" y="13"/>
                      <a:pt x="10" y="7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7" name="Freeform 47"/>
              <p:cNvSpPr>
                <a:spLocks/>
              </p:cNvSpPr>
              <p:nvPr/>
            </p:nvSpPr>
            <p:spPr bwMode="auto">
              <a:xfrm>
                <a:off x="11482388" y="2727326"/>
                <a:ext cx="476250" cy="147638"/>
              </a:xfrm>
              <a:custGeom>
                <a:avLst/>
                <a:gdLst>
                  <a:gd name="T0" fmla="*/ 70 w 127"/>
                  <a:gd name="T1" fmla="*/ 13 h 39"/>
                  <a:gd name="T2" fmla="*/ 63 w 127"/>
                  <a:gd name="T3" fmla="*/ 13 h 39"/>
                  <a:gd name="T4" fmla="*/ 57 w 127"/>
                  <a:gd name="T5" fmla="*/ 13 h 39"/>
                  <a:gd name="T6" fmla="*/ 12 w 127"/>
                  <a:gd name="T7" fmla="*/ 6 h 39"/>
                  <a:gd name="T8" fmla="*/ 0 w 127"/>
                  <a:gd name="T9" fmla="*/ 0 h 39"/>
                  <a:gd name="T10" fmla="*/ 0 w 127"/>
                  <a:gd name="T11" fmla="*/ 24 h 39"/>
                  <a:gd name="T12" fmla="*/ 63 w 127"/>
                  <a:gd name="T13" fmla="*/ 39 h 39"/>
                  <a:gd name="T14" fmla="*/ 127 w 127"/>
                  <a:gd name="T15" fmla="*/ 24 h 39"/>
                  <a:gd name="T16" fmla="*/ 127 w 127"/>
                  <a:gd name="T17" fmla="*/ 0 h 39"/>
                  <a:gd name="T18" fmla="*/ 114 w 127"/>
                  <a:gd name="T19" fmla="*/ 6 h 39"/>
                  <a:gd name="T20" fmla="*/ 70 w 127"/>
                  <a:gd name="T21" fmla="*/ 13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27" h="39">
                    <a:moveTo>
                      <a:pt x="70" y="13"/>
                    </a:moveTo>
                    <a:cubicBezTo>
                      <a:pt x="68" y="13"/>
                      <a:pt x="65" y="13"/>
                      <a:pt x="63" y="13"/>
                    </a:cubicBezTo>
                    <a:cubicBezTo>
                      <a:pt x="61" y="13"/>
                      <a:pt x="59" y="13"/>
                      <a:pt x="57" y="13"/>
                    </a:cubicBezTo>
                    <a:cubicBezTo>
                      <a:pt x="38" y="13"/>
                      <a:pt x="23" y="10"/>
                      <a:pt x="12" y="6"/>
                    </a:cubicBezTo>
                    <a:cubicBezTo>
                      <a:pt x="7" y="5"/>
                      <a:pt x="3" y="3"/>
                      <a:pt x="0" y="0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7" y="32"/>
                      <a:pt x="31" y="39"/>
                      <a:pt x="63" y="39"/>
                    </a:cubicBezTo>
                    <a:cubicBezTo>
                      <a:pt x="95" y="39"/>
                      <a:pt x="120" y="32"/>
                      <a:pt x="127" y="24"/>
                    </a:cubicBezTo>
                    <a:cubicBezTo>
                      <a:pt x="127" y="0"/>
                      <a:pt x="127" y="0"/>
                      <a:pt x="127" y="0"/>
                    </a:cubicBezTo>
                    <a:cubicBezTo>
                      <a:pt x="124" y="3"/>
                      <a:pt x="119" y="5"/>
                      <a:pt x="114" y="6"/>
                    </a:cubicBezTo>
                    <a:cubicBezTo>
                      <a:pt x="103" y="10"/>
                      <a:pt x="89" y="13"/>
                      <a:pt x="70" y="1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8" name="Freeform 48"/>
              <p:cNvSpPr>
                <a:spLocks/>
              </p:cNvSpPr>
              <p:nvPr/>
            </p:nvSpPr>
            <p:spPr bwMode="auto">
              <a:xfrm>
                <a:off x="11482388" y="2460626"/>
                <a:ext cx="476250" cy="161925"/>
              </a:xfrm>
              <a:custGeom>
                <a:avLst/>
                <a:gdLst>
                  <a:gd name="T0" fmla="*/ 126 w 127"/>
                  <a:gd name="T1" fmla="*/ 22 h 43"/>
                  <a:gd name="T2" fmla="*/ 63 w 127"/>
                  <a:gd name="T3" fmla="*/ 0 h 43"/>
                  <a:gd name="T4" fmla="*/ 0 w 127"/>
                  <a:gd name="T5" fmla="*/ 22 h 43"/>
                  <a:gd name="T6" fmla="*/ 0 w 127"/>
                  <a:gd name="T7" fmla="*/ 23 h 43"/>
                  <a:gd name="T8" fmla="*/ 0 w 127"/>
                  <a:gd name="T9" fmla="*/ 29 h 43"/>
                  <a:gd name="T10" fmla="*/ 63 w 127"/>
                  <a:gd name="T11" fmla="*/ 43 h 43"/>
                  <a:gd name="T12" fmla="*/ 127 w 127"/>
                  <a:gd name="T13" fmla="*/ 29 h 43"/>
                  <a:gd name="T14" fmla="*/ 127 w 127"/>
                  <a:gd name="T15" fmla="*/ 23 h 43"/>
                  <a:gd name="T16" fmla="*/ 126 w 127"/>
                  <a:gd name="T17" fmla="*/ 22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7" h="43">
                    <a:moveTo>
                      <a:pt x="126" y="22"/>
                    </a:moveTo>
                    <a:cubicBezTo>
                      <a:pt x="124" y="11"/>
                      <a:pt x="102" y="0"/>
                      <a:pt x="63" y="0"/>
                    </a:cubicBezTo>
                    <a:cubicBezTo>
                      <a:pt x="25" y="0"/>
                      <a:pt x="3" y="11"/>
                      <a:pt x="0" y="22"/>
                    </a:cubicBezTo>
                    <a:cubicBezTo>
                      <a:pt x="0" y="22"/>
                      <a:pt x="0" y="23"/>
                      <a:pt x="0" y="23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7" y="36"/>
                      <a:pt x="31" y="43"/>
                      <a:pt x="63" y="43"/>
                    </a:cubicBezTo>
                    <a:cubicBezTo>
                      <a:pt x="96" y="43"/>
                      <a:pt x="120" y="36"/>
                      <a:pt x="127" y="29"/>
                    </a:cubicBezTo>
                    <a:cubicBezTo>
                      <a:pt x="127" y="23"/>
                      <a:pt x="127" y="23"/>
                      <a:pt x="127" y="23"/>
                    </a:cubicBezTo>
                    <a:cubicBezTo>
                      <a:pt x="127" y="23"/>
                      <a:pt x="127" y="22"/>
                      <a:pt x="126" y="2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cxnSp>
          <p:nvCxnSpPr>
            <p:cNvPr id="52" name="직선 화살표 연결선 51"/>
            <p:cNvCxnSpPr/>
            <p:nvPr/>
          </p:nvCxnSpPr>
          <p:spPr>
            <a:xfrm>
              <a:off x="6545693" y="4402276"/>
              <a:ext cx="460534" cy="2714"/>
            </a:xfrm>
            <a:prstGeom prst="straightConnector1">
              <a:avLst/>
            </a:prstGeom>
            <a:ln w="254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모서리가 둥근 직사각형 52"/>
            <p:cNvSpPr/>
            <p:nvPr/>
          </p:nvSpPr>
          <p:spPr>
            <a:xfrm>
              <a:off x="5928734" y="3008147"/>
              <a:ext cx="1581374" cy="778925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kumimoji="1" lang="en-US" altLang="ko-KR" sz="1200" b="1" dirty="0" smtClean="0"/>
                <a:t>proxy</a:t>
              </a:r>
              <a:endParaRPr kumimoji="1" lang="ko-KR" altLang="en-US" sz="1200" b="1" dirty="0"/>
            </a:p>
          </p:txBody>
        </p:sp>
        <p:pic>
          <p:nvPicPr>
            <p:cNvPr id="54" name="그림 5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76469" y="3066320"/>
              <a:ext cx="272926" cy="206896"/>
            </a:xfrm>
            <a:prstGeom prst="rect">
              <a:avLst/>
            </a:prstGeom>
          </p:spPr>
        </p:pic>
        <p:pic>
          <p:nvPicPr>
            <p:cNvPr id="55" name="그림 5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49395" y="3401044"/>
              <a:ext cx="940051" cy="314490"/>
            </a:xfrm>
            <a:prstGeom prst="rect">
              <a:avLst/>
            </a:prstGeom>
          </p:spPr>
        </p:pic>
        <p:grpSp>
          <p:nvGrpSpPr>
            <p:cNvPr id="98" name="그룹 97"/>
            <p:cNvGrpSpPr/>
            <p:nvPr/>
          </p:nvGrpSpPr>
          <p:grpSpPr>
            <a:xfrm>
              <a:off x="6103881" y="4254493"/>
              <a:ext cx="446573" cy="297961"/>
              <a:chOff x="5695951" y="2390776"/>
              <a:chExt cx="963613" cy="642938"/>
            </a:xfrm>
          </p:grpSpPr>
          <p:sp>
            <p:nvSpPr>
              <p:cNvPr id="99" name="Freeform 125"/>
              <p:cNvSpPr>
                <a:spLocks noEditPoints="1"/>
              </p:cNvSpPr>
              <p:nvPr/>
            </p:nvSpPr>
            <p:spPr bwMode="auto">
              <a:xfrm>
                <a:off x="6099176" y="2733676"/>
                <a:ext cx="217488" cy="214313"/>
              </a:xfrm>
              <a:custGeom>
                <a:avLst/>
                <a:gdLst>
                  <a:gd name="T0" fmla="*/ 51 w 58"/>
                  <a:gd name="T1" fmla="*/ 32 h 57"/>
                  <a:gd name="T2" fmla="*/ 53 w 58"/>
                  <a:gd name="T3" fmla="*/ 30 h 57"/>
                  <a:gd name="T4" fmla="*/ 58 w 58"/>
                  <a:gd name="T5" fmla="*/ 28 h 57"/>
                  <a:gd name="T6" fmla="*/ 56 w 58"/>
                  <a:gd name="T7" fmla="*/ 20 h 57"/>
                  <a:gd name="T8" fmla="*/ 51 w 58"/>
                  <a:gd name="T9" fmla="*/ 20 h 57"/>
                  <a:gd name="T10" fmla="*/ 48 w 58"/>
                  <a:gd name="T11" fmla="*/ 18 h 57"/>
                  <a:gd name="T12" fmla="*/ 47 w 58"/>
                  <a:gd name="T13" fmla="*/ 16 h 57"/>
                  <a:gd name="T14" fmla="*/ 47 w 58"/>
                  <a:gd name="T15" fmla="*/ 13 h 57"/>
                  <a:gd name="T16" fmla="*/ 49 w 58"/>
                  <a:gd name="T17" fmla="*/ 8 h 57"/>
                  <a:gd name="T18" fmla="*/ 42 w 58"/>
                  <a:gd name="T19" fmla="*/ 3 h 57"/>
                  <a:gd name="T20" fmla="*/ 38 w 58"/>
                  <a:gd name="T21" fmla="*/ 7 h 57"/>
                  <a:gd name="T22" fmla="*/ 35 w 58"/>
                  <a:gd name="T23" fmla="*/ 7 h 57"/>
                  <a:gd name="T24" fmla="*/ 33 w 58"/>
                  <a:gd name="T25" fmla="*/ 7 h 57"/>
                  <a:gd name="T26" fmla="*/ 30 w 58"/>
                  <a:gd name="T27" fmla="*/ 5 h 57"/>
                  <a:gd name="T28" fmla="*/ 28 w 58"/>
                  <a:gd name="T29" fmla="*/ 0 h 57"/>
                  <a:gd name="T30" fmla="*/ 20 w 58"/>
                  <a:gd name="T31" fmla="*/ 1 h 57"/>
                  <a:gd name="T32" fmla="*/ 20 w 58"/>
                  <a:gd name="T33" fmla="*/ 7 h 57"/>
                  <a:gd name="T34" fmla="*/ 18 w 58"/>
                  <a:gd name="T35" fmla="*/ 9 h 57"/>
                  <a:gd name="T36" fmla="*/ 16 w 58"/>
                  <a:gd name="T37" fmla="*/ 10 h 57"/>
                  <a:gd name="T38" fmla="*/ 13 w 58"/>
                  <a:gd name="T39" fmla="*/ 11 h 57"/>
                  <a:gd name="T40" fmla="*/ 8 w 58"/>
                  <a:gd name="T41" fmla="*/ 9 h 57"/>
                  <a:gd name="T42" fmla="*/ 3 w 58"/>
                  <a:gd name="T43" fmla="*/ 15 h 57"/>
                  <a:gd name="T44" fmla="*/ 7 w 58"/>
                  <a:gd name="T45" fmla="*/ 19 h 57"/>
                  <a:gd name="T46" fmla="*/ 8 w 58"/>
                  <a:gd name="T47" fmla="*/ 22 h 57"/>
                  <a:gd name="T48" fmla="*/ 7 w 58"/>
                  <a:gd name="T49" fmla="*/ 25 h 57"/>
                  <a:gd name="T50" fmla="*/ 5 w 58"/>
                  <a:gd name="T51" fmla="*/ 27 h 57"/>
                  <a:gd name="T52" fmla="*/ 0 w 58"/>
                  <a:gd name="T53" fmla="*/ 29 h 57"/>
                  <a:gd name="T54" fmla="*/ 1 w 58"/>
                  <a:gd name="T55" fmla="*/ 37 h 57"/>
                  <a:gd name="T56" fmla="*/ 7 w 58"/>
                  <a:gd name="T57" fmla="*/ 37 h 57"/>
                  <a:gd name="T58" fmla="*/ 9 w 58"/>
                  <a:gd name="T59" fmla="*/ 39 h 57"/>
                  <a:gd name="T60" fmla="*/ 11 w 58"/>
                  <a:gd name="T61" fmla="*/ 41 h 57"/>
                  <a:gd name="T62" fmla="*/ 11 w 58"/>
                  <a:gd name="T63" fmla="*/ 44 h 57"/>
                  <a:gd name="T64" fmla="*/ 9 w 58"/>
                  <a:gd name="T65" fmla="*/ 49 h 57"/>
                  <a:gd name="T66" fmla="*/ 15 w 58"/>
                  <a:gd name="T67" fmla="*/ 54 h 57"/>
                  <a:gd name="T68" fmla="*/ 20 w 58"/>
                  <a:gd name="T69" fmla="*/ 50 h 57"/>
                  <a:gd name="T70" fmla="*/ 23 w 58"/>
                  <a:gd name="T71" fmla="*/ 50 h 57"/>
                  <a:gd name="T72" fmla="*/ 25 w 58"/>
                  <a:gd name="T73" fmla="*/ 50 h 57"/>
                  <a:gd name="T74" fmla="*/ 27 w 58"/>
                  <a:gd name="T75" fmla="*/ 52 h 57"/>
                  <a:gd name="T76" fmla="*/ 30 w 58"/>
                  <a:gd name="T77" fmla="*/ 57 h 57"/>
                  <a:gd name="T78" fmla="*/ 37 w 58"/>
                  <a:gd name="T79" fmla="*/ 56 h 57"/>
                  <a:gd name="T80" fmla="*/ 38 w 58"/>
                  <a:gd name="T81" fmla="*/ 50 h 57"/>
                  <a:gd name="T82" fmla="*/ 39 w 58"/>
                  <a:gd name="T83" fmla="*/ 48 h 57"/>
                  <a:gd name="T84" fmla="*/ 42 w 58"/>
                  <a:gd name="T85" fmla="*/ 47 h 57"/>
                  <a:gd name="T86" fmla="*/ 45 w 58"/>
                  <a:gd name="T87" fmla="*/ 46 h 57"/>
                  <a:gd name="T88" fmla="*/ 50 w 58"/>
                  <a:gd name="T89" fmla="*/ 48 h 57"/>
                  <a:gd name="T90" fmla="*/ 54 w 58"/>
                  <a:gd name="T91" fmla="*/ 42 h 57"/>
                  <a:gd name="T92" fmla="*/ 51 w 58"/>
                  <a:gd name="T93" fmla="*/ 38 h 57"/>
                  <a:gd name="T94" fmla="*/ 50 w 58"/>
                  <a:gd name="T95" fmla="*/ 35 h 57"/>
                  <a:gd name="T96" fmla="*/ 51 w 58"/>
                  <a:gd name="T97" fmla="*/ 32 h 57"/>
                  <a:gd name="T98" fmla="*/ 30 w 58"/>
                  <a:gd name="T99" fmla="*/ 38 h 57"/>
                  <a:gd name="T100" fmla="*/ 19 w 58"/>
                  <a:gd name="T101" fmla="*/ 30 h 57"/>
                  <a:gd name="T102" fmla="*/ 27 w 58"/>
                  <a:gd name="T103" fmla="*/ 19 h 57"/>
                  <a:gd name="T104" fmla="*/ 38 w 58"/>
                  <a:gd name="T105" fmla="*/ 27 h 57"/>
                  <a:gd name="T106" fmla="*/ 30 w 58"/>
                  <a:gd name="T107" fmla="*/ 38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58" h="57">
                    <a:moveTo>
                      <a:pt x="51" y="32"/>
                    </a:moveTo>
                    <a:cubicBezTo>
                      <a:pt x="51" y="31"/>
                      <a:pt x="52" y="30"/>
                      <a:pt x="53" y="30"/>
                    </a:cubicBezTo>
                    <a:cubicBezTo>
                      <a:pt x="58" y="28"/>
                      <a:pt x="58" y="28"/>
                      <a:pt x="58" y="28"/>
                    </a:cubicBezTo>
                    <a:cubicBezTo>
                      <a:pt x="56" y="20"/>
                      <a:pt x="56" y="20"/>
                      <a:pt x="56" y="20"/>
                    </a:cubicBezTo>
                    <a:cubicBezTo>
                      <a:pt x="51" y="20"/>
                      <a:pt x="51" y="20"/>
                      <a:pt x="51" y="20"/>
                    </a:cubicBezTo>
                    <a:cubicBezTo>
                      <a:pt x="50" y="20"/>
                      <a:pt x="49" y="19"/>
                      <a:pt x="48" y="18"/>
                    </a:cubicBezTo>
                    <a:cubicBezTo>
                      <a:pt x="48" y="17"/>
                      <a:pt x="47" y="16"/>
                      <a:pt x="47" y="16"/>
                    </a:cubicBezTo>
                    <a:cubicBezTo>
                      <a:pt x="46" y="15"/>
                      <a:pt x="46" y="14"/>
                      <a:pt x="47" y="13"/>
                    </a:cubicBezTo>
                    <a:cubicBezTo>
                      <a:pt x="49" y="8"/>
                      <a:pt x="49" y="8"/>
                      <a:pt x="49" y="8"/>
                    </a:cubicBezTo>
                    <a:cubicBezTo>
                      <a:pt x="42" y="3"/>
                      <a:pt x="42" y="3"/>
                      <a:pt x="42" y="3"/>
                    </a:cubicBezTo>
                    <a:cubicBezTo>
                      <a:pt x="38" y="7"/>
                      <a:pt x="38" y="7"/>
                      <a:pt x="38" y="7"/>
                    </a:cubicBezTo>
                    <a:cubicBezTo>
                      <a:pt x="37" y="7"/>
                      <a:pt x="36" y="8"/>
                      <a:pt x="35" y="7"/>
                    </a:cubicBezTo>
                    <a:cubicBezTo>
                      <a:pt x="34" y="7"/>
                      <a:pt x="33" y="7"/>
                      <a:pt x="33" y="7"/>
                    </a:cubicBezTo>
                    <a:cubicBezTo>
                      <a:pt x="32" y="7"/>
                      <a:pt x="31" y="6"/>
                      <a:pt x="30" y="5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0" y="1"/>
                      <a:pt x="20" y="1"/>
                      <a:pt x="20" y="1"/>
                    </a:cubicBezTo>
                    <a:cubicBezTo>
                      <a:pt x="20" y="7"/>
                      <a:pt x="20" y="7"/>
                      <a:pt x="20" y="7"/>
                    </a:cubicBezTo>
                    <a:cubicBezTo>
                      <a:pt x="20" y="8"/>
                      <a:pt x="19" y="9"/>
                      <a:pt x="18" y="9"/>
                    </a:cubicBezTo>
                    <a:cubicBezTo>
                      <a:pt x="18" y="10"/>
                      <a:pt x="17" y="10"/>
                      <a:pt x="16" y="10"/>
                    </a:cubicBezTo>
                    <a:cubicBezTo>
                      <a:pt x="15" y="11"/>
                      <a:pt x="14" y="11"/>
                      <a:pt x="13" y="11"/>
                    </a:cubicBezTo>
                    <a:cubicBezTo>
                      <a:pt x="8" y="9"/>
                      <a:pt x="8" y="9"/>
                      <a:pt x="8" y="9"/>
                    </a:cubicBezTo>
                    <a:cubicBezTo>
                      <a:pt x="3" y="15"/>
                      <a:pt x="3" y="15"/>
                      <a:pt x="3" y="15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8" y="20"/>
                      <a:pt x="8" y="21"/>
                      <a:pt x="8" y="22"/>
                    </a:cubicBezTo>
                    <a:cubicBezTo>
                      <a:pt x="7" y="23"/>
                      <a:pt x="7" y="24"/>
                      <a:pt x="7" y="25"/>
                    </a:cubicBezTo>
                    <a:cubicBezTo>
                      <a:pt x="7" y="26"/>
                      <a:pt x="6" y="27"/>
                      <a:pt x="5" y="27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1" y="37"/>
                      <a:pt x="1" y="37"/>
                      <a:pt x="1" y="37"/>
                    </a:cubicBezTo>
                    <a:cubicBezTo>
                      <a:pt x="7" y="37"/>
                      <a:pt x="7" y="37"/>
                      <a:pt x="7" y="37"/>
                    </a:cubicBezTo>
                    <a:cubicBezTo>
                      <a:pt x="8" y="38"/>
                      <a:pt x="9" y="38"/>
                      <a:pt x="9" y="39"/>
                    </a:cubicBezTo>
                    <a:cubicBezTo>
                      <a:pt x="10" y="40"/>
                      <a:pt x="10" y="41"/>
                      <a:pt x="11" y="41"/>
                    </a:cubicBezTo>
                    <a:cubicBezTo>
                      <a:pt x="11" y="42"/>
                      <a:pt x="12" y="43"/>
                      <a:pt x="11" y="44"/>
                    </a:cubicBezTo>
                    <a:cubicBezTo>
                      <a:pt x="9" y="49"/>
                      <a:pt x="9" y="49"/>
                      <a:pt x="9" y="49"/>
                    </a:cubicBezTo>
                    <a:cubicBezTo>
                      <a:pt x="15" y="54"/>
                      <a:pt x="15" y="54"/>
                      <a:pt x="15" y="54"/>
                    </a:cubicBezTo>
                    <a:cubicBezTo>
                      <a:pt x="20" y="50"/>
                      <a:pt x="20" y="50"/>
                      <a:pt x="20" y="50"/>
                    </a:cubicBezTo>
                    <a:cubicBezTo>
                      <a:pt x="20" y="50"/>
                      <a:pt x="22" y="49"/>
                      <a:pt x="23" y="50"/>
                    </a:cubicBezTo>
                    <a:cubicBezTo>
                      <a:pt x="23" y="50"/>
                      <a:pt x="24" y="50"/>
                      <a:pt x="25" y="50"/>
                    </a:cubicBezTo>
                    <a:cubicBezTo>
                      <a:pt x="26" y="50"/>
                      <a:pt x="27" y="51"/>
                      <a:pt x="27" y="52"/>
                    </a:cubicBezTo>
                    <a:cubicBezTo>
                      <a:pt x="30" y="57"/>
                      <a:pt x="30" y="57"/>
                      <a:pt x="30" y="57"/>
                    </a:cubicBezTo>
                    <a:cubicBezTo>
                      <a:pt x="37" y="56"/>
                      <a:pt x="37" y="56"/>
                      <a:pt x="37" y="56"/>
                    </a:cubicBezTo>
                    <a:cubicBezTo>
                      <a:pt x="38" y="50"/>
                      <a:pt x="38" y="50"/>
                      <a:pt x="38" y="50"/>
                    </a:cubicBezTo>
                    <a:cubicBezTo>
                      <a:pt x="38" y="49"/>
                      <a:pt x="39" y="48"/>
                      <a:pt x="39" y="48"/>
                    </a:cubicBezTo>
                    <a:cubicBezTo>
                      <a:pt x="40" y="48"/>
                      <a:pt x="41" y="47"/>
                      <a:pt x="42" y="47"/>
                    </a:cubicBezTo>
                    <a:cubicBezTo>
                      <a:pt x="43" y="46"/>
                      <a:pt x="44" y="46"/>
                      <a:pt x="45" y="46"/>
                    </a:cubicBezTo>
                    <a:cubicBezTo>
                      <a:pt x="50" y="48"/>
                      <a:pt x="50" y="48"/>
                      <a:pt x="50" y="48"/>
                    </a:cubicBezTo>
                    <a:cubicBezTo>
                      <a:pt x="54" y="42"/>
                      <a:pt x="54" y="42"/>
                      <a:pt x="54" y="42"/>
                    </a:cubicBezTo>
                    <a:cubicBezTo>
                      <a:pt x="51" y="38"/>
                      <a:pt x="51" y="38"/>
                      <a:pt x="51" y="38"/>
                    </a:cubicBezTo>
                    <a:cubicBezTo>
                      <a:pt x="50" y="37"/>
                      <a:pt x="50" y="36"/>
                      <a:pt x="50" y="35"/>
                    </a:cubicBezTo>
                    <a:cubicBezTo>
                      <a:pt x="50" y="34"/>
                      <a:pt x="51" y="33"/>
                      <a:pt x="51" y="32"/>
                    </a:cubicBezTo>
                    <a:close/>
                    <a:moveTo>
                      <a:pt x="30" y="38"/>
                    </a:moveTo>
                    <a:cubicBezTo>
                      <a:pt x="25" y="39"/>
                      <a:pt x="20" y="35"/>
                      <a:pt x="19" y="30"/>
                    </a:cubicBezTo>
                    <a:cubicBezTo>
                      <a:pt x="19" y="25"/>
                      <a:pt x="22" y="20"/>
                      <a:pt x="27" y="19"/>
                    </a:cubicBezTo>
                    <a:cubicBezTo>
                      <a:pt x="33" y="18"/>
                      <a:pt x="37" y="22"/>
                      <a:pt x="38" y="27"/>
                    </a:cubicBezTo>
                    <a:cubicBezTo>
                      <a:pt x="39" y="32"/>
                      <a:pt x="36" y="37"/>
                      <a:pt x="30" y="3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00" name="Freeform 126"/>
              <p:cNvSpPr>
                <a:spLocks noEditPoints="1"/>
              </p:cNvSpPr>
              <p:nvPr/>
            </p:nvSpPr>
            <p:spPr bwMode="auto">
              <a:xfrm>
                <a:off x="6196013" y="2593976"/>
                <a:ext cx="166688" cy="165100"/>
              </a:xfrm>
              <a:custGeom>
                <a:avLst/>
                <a:gdLst>
                  <a:gd name="T0" fmla="*/ 5 w 44"/>
                  <a:gd name="T1" fmla="*/ 19 h 44"/>
                  <a:gd name="T2" fmla="*/ 5 w 44"/>
                  <a:gd name="T3" fmla="*/ 20 h 44"/>
                  <a:gd name="T4" fmla="*/ 3 w 44"/>
                  <a:gd name="T5" fmla="*/ 22 h 44"/>
                  <a:gd name="T6" fmla="*/ 0 w 44"/>
                  <a:gd name="T7" fmla="*/ 24 h 44"/>
                  <a:gd name="T8" fmla="*/ 1 w 44"/>
                  <a:gd name="T9" fmla="*/ 30 h 44"/>
                  <a:gd name="T10" fmla="*/ 5 w 44"/>
                  <a:gd name="T11" fmla="*/ 30 h 44"/>
                  <a:gd name="T12" fmla="*/ 7 w 44"/>
                  <a:gd name="T13" fmla="*/ 31 h 44"/>
                  <a:gd name="T14" fmla="*/ 9 w 44"/>
                  <a:gd name="T15" fmla="*/ 33 h 44"/>
                  <a:gd name="T16" fmla="*/ 9 w 44"/>
                  <a:gd name="T17" fmla="*/ 35 h 44"/>
                  <a:gd name="T18" fmla="*/ 8 w 44"/>
                  <a:gd name="T19" fmla="*/ 39 h 44"/>
                  <a:gd name="T20" fmla="*/ 13 w 44"/>
                  <a:gd name="T21" fmla="*/ 42 h 44"/>
                  <a:gd name="T22" fmla="*/ 16 w 44"/>
                  <a:gd name="T23" fmla="*/ 39 h 44"/>
                  <a:gd name="T24" fmla="*/ 18 w 44"/>
                  <a:gd name="T25" fmla="*/ 39 h 44"/>
                  <a:gd name="T26" fmla="*/ 20 w 44"/>
                  <a:gd name="T27" fmla="*/ 39 h 44"/>
                  <a:gd name="T28" fmla="*/ 22 w 44"/>
                  <a:gd name="T29" fmla="*/ 40 h 44"/>
                  <a:gd name="T30" fmla="*/ 24 w 44"/>
                  <a:gd name="T31" fmla="*/ 44 h 44"/>
                  <a:gd name="T32" fmla="*/ 30 w 44"/>
                  <a:gd name="T33" fmla="*/ 42 h 44"/>
                  <a:gd name="T34" fmla="*/ 30 w 44"/>
                  <a:gd name="T35" fmla="*/ 38 h 44"/>
                  <a:gd name="T36" fmla="*/ 31 w 44"/>
                  <a:gd name="T37" fmla="*/ 36 h 44"/>
                  <a:gd name="T38" fmla="*/ 33 w 44"/>
                  <a:gd name="T39" fmla="*/ 35 h 44"/>
                  <a:gd name="T40" fmla="*/ 35 w 44"/>
                  <a:gd name="T41" fmla="*/ 34 h 44"/>
                  <a:gd name="T42" fmla="*/ 39 w 44"/>
                  <a:gd name="T43" fmla="*/ 36 h 44"/>
                  <a:gd name="T44" fmla="*/ 42 w 44"/>
                  <a:gd name="T45" fmla="*/ 31 h 44"/>
                  <a:gd name="T46" fmla="*/ 39 w 44"/>
                  <a:gd name="T47" fmla="*/ 27 h 44"/>
                  <a:gd name="T48" fmla="*/ 38 w 44"/>
                  <a:gd name="T49" fmla="*/ 25 h 44"/>
                  <a:gd name="T50" fmla="*/ 39 w 44"/>
                  <a:gd name="T51" fmla="*/ 23 h 44"/>
                  <a:gd name="T52" fmla="*/ 40 w 44"/>
                  <a:gd name="T53" fmla="*/ 21 h 44"/>
                  <a:gd name="T54" fmla="*/ 44 w 44"/>
                  <a:gd name="T55" fmla="*/ 19 h 44"/>
                  <a:gd name="T56" fmla="*/ 42 w 44"/>
                  <a:gd name="T57" fmla="*/ 14 h 44"/>
                  <a:gd name="T58" fmla="*/ 38 w 44"/>
                  <a:gd name="T59" fmla="*/ 14 h 44"/>
                  <a:gd name="T60" fmla="*/ 36 w 44"/>
                  <a:gd name="T61" fmla="*/ 12 h 44"/>
                  <a:gd name="T62" fmla="*/ 35 w 44"/>
                  <a:gd name="T63" fmla="*/ 11 h 44"/>
                  <a:gd name="T64" fmla="*/ 34 w 44"/>
                  <a:gd name="T65" fmla="*/ 9 h 44"/>
                  <a:gd name="T66" fmla="*/ 35 w 44"/>
                  <a:gd name="T67" fmla="*/ 4 h 44"/>
                  <a:gd name="T68" fmla="*/ 30 w 44"/>
                  <a:gd name="T69" fmla="*/ 1 h 44"/>
                  <a:gd name="T70" fmla="*/ 27 w 44"/>
                  <a:gd name="T71" fmla="*/ 4 h 44"/>
                  <a:gd name="T72" fmla="*/ 25 w 44"/>
                  <a:gd name="T73" fmla="*/ 5 h 44"/>
                  <a:gd name="T74" fmla="*/ 23 w 44"/>
                  <a:gd name="T75" fmla="*/ 5 h 44"/>
                  <a:gd name="T76" fmla="*/ 21 w 44"/>
                  <a:gd name="T77" fmla="*/ 4 h 44"/>
                  <a:gd name="T78" fmla="*/ 19 w 44"/>
                  <a:gd name="T79" fmla="*/ 0 h 44"/>
                  <a:gd name="T80" fmla="*/ 13 w 44"/>
                  <a:gd name="T81" fmla="*/ 1 h 44"/>
                  <a:gd name="T82" fmla="*/ 13 w 44"/>
                  <a:gd name="T83" fmla="*/ 6 h 44"/>
                  <a:gd name="T84" fmla="*/ 12 w 44"/>
                  <a:gd name="T85" fmla="*/ 8 h 44"/>
                  <a:gd name="T86" fmla="*/ 11 w 44"/>
                  <a:gd name="T87" fmla="*/ 9 h 44"/>
                  <a:gd name="T88" fmla="*/ 8 w 44"/>
                  <a:gd name="T89" fmla="*/ 9 h 44"/>
                  <a:gd name="T90" fmla="*/ 4 w 44"/>
                  <a:gd name="T91" fmla="*/ 8 h 44"/>
                  <a:gd name="T92" fmla="*/ 1 w 44"/>
                  <a:gd name="T93" fmla="*/ 13 h 44"/>
                  <a:gd name="T94" fmla="*/ 4 w 44"/>
                  <a:gd name="T95" fmla="*/ 16 h 44"/>
                  <a:gd name="T96" fmla="*/ 5 w 44"/>
                  <a:gd name="T97" fmla="*/ 19 h 44"/>
                  <a:gd name="T98" fmla="*/ 15 w 44"/>
                  <a:gd name="T99" fmla="*/ 18 h 44"/>
                  <a:gd name="T100" fmla="*/ 25 w 44"/>
                  <a:gd name="T101" fmla="*/ 16 h 44"/>
                  <a:gd name="T102" fmla="*/ 28 w 44"/>
                  <a:gd name="T103" fmla="*/ 26 h 44"/>
                  <a:gd name="T104" fmla="*/ 18 w 44"/>
                  <a:gd name="T105" fmla="*/ 28 h 44"/>
                  <a:gd name="T106" fmla="*/ 15 w 44"/>
                  <a:gd name="T107" fmla="*/ 18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4" h="44">
                    <a:moveTo>
                      <a:pt x="5" y="19"/>
                    </a:moveTo>
                    <a:cubicBezTo>
                      <a:pt x="5" y="19"/>
                      <a:pt x="5" y="20"/>
                      <a:pt x="5" y="20"/>
                    </a:cubicBezTo>
                    <a:cubicBezTo>
                      <a:pt x="5" y="21"/>
                      <a:pt x="4" y="22"/>
                      <a:pt x="3" y="22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1" y="30"/>
                      <a:pt x="1" y="30"/>
                      <a:pt x="1" y="30"/>
                    </a:cubicBezTo>
                    <a:cubicBezTo>
                      <a:pt x="5" y="30"/>
                      <a:pt x="5" y="30"/>
                      <a:pt x="5" y="30"/>
                    </a:cubicBezTo>
                    <a:cubicBezTo>
                      <a:pt x="6" y="30"/>
                      <a:pt x="7" y="31"/>
                      <a:pt x="7" y="31"/>
                    </a:cubicBezTo>
                    <a:cubicBezTo>
                      <a:pt x="8" y="32"/>
                      <a:pt x="8" y="32"/>
                      <a:pt x="9" y="33"/>
                    </a:cubicBezTo>
                    <a:cubicBezTo>
                      <a:pt x="9" y="34"/>
                      <a:pt x="9" y="34"/>
                      <a:pt x="9" y="35"/>
                    </a:cubicBezTo>
                    <a:cubicBezTo>
                      <a:pt x="8" y="39"/>
                      <a:pt x="8" y="39"/>
                      <a:pt x="8" y="39"/>
                    </a:cubicBezTo>
                    <a:cubicBezTo>
                      <a:pt x="13" y="42"/>
                      <a:pt x="13" y="42"/>
                      <a:pt x="13" y="42"/>
                    </a:cubicBezTo>
                    <a:cubicBezTo>
                      <a:pt x="16" y="39"/>
                      <a:pt x="16" y="39"/>
                      <a:pt x="16" y="39"/>
                    </a:cubicBezTo>
                    <a:cubicBezTo>
                      <a:pt x="17" y="39"/>
                      <a:pt x="17" y="38"/>
                      <a:pt x="18" y="39"/>
                    </a:cubicBezTo>
                    <a:cubicBezTo>
                      <a:pt x="19" y="39"/>
                      <a:pt x="20" y="39"/>
                      <a:pt x="20" y="39"/>
                    </a:cubicBezTo>
                    <a:cubicBezTo>
                      <a:pt x="21" y="39"/>
                      <a:pt x="22" y="39"/>
                      <a:pt x="22" y="40"/>
                    </a:cubicBezTo>
                    <a:cubicBezTo>
                      <a:pt x="24" y="44"/>
                      <a:pt x="24" y="44"/>
                      <a:pt x="24" y="44"/>
                    </a:cubicBezTo>
                    <a:cubicBezTo>
                      <a:pt x="30" y="42"/>
                      <a:pt x="30" y="42"/>
                      <a:pt x="30" y="42"/>
                    </a:cubicBezTo>
                    <a:cubicBezTo>
                      <a:pt x="30" y="38"/>
                      <a:pt x="30" y="38"/>
                      <a:pt x="30" y="38"/>
                    </a:cubicBezTo>
                    <a:cubicBezTo>
                      <a:pt x="30" y="37"/>
                      <a:pt x="30" y="37"/>
                      <a:pt x="31" y="36"/>
                    </a:cubicBezTo>
                    <a:cubicBezTo>
                      <a:pt x="32" y="36"/>
                      <a:pt x="32" y="35"/>
                      <a:pt x="33" y="35"/>
                    </a:cubicBezTo>
                    <a:cubicBezTo>
                      <a:pt x="33" y="34"/>
                      <a:pt x="34" y="34"/>
                      <a:pt x="35" y="34"/>
                    </a:cubicBezTo>
                    <a:cubicBezTo>
                      <a:pt x="39" y="36"/>
                      <a:pt x="39" y="36"/>
                      <a:pt x="39" y="36"/>
                    </a:cubicBezTo>
                    <a:cubicBezTo>
                      <a:pt x="42" y="31"/>
                      <a:pt x="42" y="31"/>
                      <a:pt x="42" y="31"/>
                    </a:cubicBezTo>
                    <a:cubicBezTo>
                      <a:pt x="39" y="27"/>
                      <a:pt x="39" y="27"/>
                      <a:pt x="39" y="27"/>
                    </a:cubicBezTo>
                    <a:cubicBezTo>
                      <a:pt x="38" y="27"/>
                      <a:pt x="38" y="26"/>
                      <a:pt x="38" y="25"/>
                    </a:cubicBezTo>
                    <a:cubicBezTo>
                      <a:pt x="39" y="25"/>
                      <a:pt x="39" y="24"/>
                      <a:pt x="39" y="23"/>
                    </a:cubicBezTo>
                    <a:cubicBezTo>
                      <a:pt x="39" y="22"/>
                      <a:pt x="39" y="22"/>
                      <a:pt x="40" y="21"/>
                    </a:cubicBezTo>
                    <a:cubicBezTo>
                      <a:pt x="44" y="19"/>
                      <a:pt x="44" y="19"/>
                      <a:pt x="44" y="19"/>
                    </a:cubicBezTo>
                    <a:cubicBezTo>
                      <a:pt x="42" y="14"/>
                      <a:pt x="42" y="14"/>
                      <a:pt x="42" y="14"/>
                    </a:cubicBezTo>
                    <a:cubicBezTo>
                      <a:pt x="38" y="14"/>
                      <a:pt x="38" y="14"/>
                      <a:pt x="38" y="14"/>
                    </a:cubicBezTo>
                    <a:cubicBezTo>
                      <a:pt x="37" y="14"/>
                      <a:pt x="36" y="13"/>
                      <a:pt x="36" y="12"/>
                    </a:cubicBezTo>
                    <a:cubicBezTo>
                      <a:pt x="36" y="12"/>
                      <a:pt x="35" y="11"/>
                      <a:pt x="35" y="11"/>
                    </a:cubicBezTo>
                    <a:cubicBezTo>
                      <a:pt x="34" y="10"/>
                      <a:pt x="34" y="9"/>
                      <a:pt x="34" y="9"/>
                    </a:cubicBezTo>
                    <a:cubicBezTo>
                      <a:pt x="35" y="4"/>
                      <a:pt x="35" y="4"/>
                      <a:pt x="35" y="4"/>
                    </a:cubicBezTo>
                    <a:cubicBezTo>
                      <a:pt x="30" y="1"/>
                      <a:pt x="30" y="1"/>
                      <a:pt x="30" y="1"/>
                    </a:cubicBezTo>
                    <a:cubicBezTo>
                      <a:pt x="27" y="4"/>
                      <a:pt x="27" y="4"/>
                      <a:pt x="27" y="4"/>
                    </a:cubicBezTo>
                    <a:cubicBezTo>
                      <a:pt x="27" y="5"/>
                      <a:pt x="26" y="5"/>
                      <a:pt x="25" y="5"/>
                    </a:cubicBezTo>
                    <a:cubicBezTo>
                      <a:pt x="24" y="5"/>
                      <a:pt x="24" y="5"/>
                      <a:pt x="23" y="5"/>
                    </a:cubicBezTo>
                    <a:cubicBezTo>
                      <a:pt x="22" y="5"/>
                      <a:pt x="22" y="4"/>
                      <a:pt x="21" y="4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3" y="6"/>
                      <a:pt x="13" y="7"/>
                      <a:pt x="12" y="8"/>
                    </a:cubicBezTo>
                    <a:cubicBezTo>
                      <a:pt x="12" y="8"/>
                      <a:pt x="11" y="8"/>
                      <a:pt x="11" y="9"/>
                    </a:cubicBezTo>
                    <a:cubicBezTo>
                      <a:pt x="10" y="9"/>
                      <a:pt x="9" y="10"/>
                      <a:pt x="8" y="9"/>
                    </a:cubicBezTo>
                    <a:cubicBezTo>
                      <a:pt x="4" y="8"/>
                      <a:pt x="4" y="8"/>
                      <a:pt x="4" y="8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5" y="17"/>
                      <a:pt x="5" y="18"/>
                      <a:pt x="5" y="19"/>
                    </a:cubicBezTo>
                    <a:close/>
                    <a:moveTo>
                      <a:pt x="15" y="18"/>
                    </a:moveTo>
                    <a:cubicBezTo>
                      <a:pt x="17" y="15"/>
                      <a:pt x="22" y="14"/>
                      <a:pt x="25" y="16"/>
                    </a:cubicBezTo>
                    <a:cubicBezTo>
                      <a:pt x="29" y="18"/>
                      <a:pt x="30" y="22"/>
                      <a:pt x="28" y="26"/>
                    </a:cubicBezTo>
                    <a:cubicBezTo>
                      <a:pt x="26" y="29"/>
                      <a:pt x="21" y="30"/>
                      <a:pt x="18" y="28"/>
                    </a:cubicBezTo>
                    <a:cubicBezTo>
                      <a:pt x="14" y="26"/>
                      <a:pt x="13" y="22"/>
                      <a:pt x="15" y="1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01" name="Freeform 127"/>
              <p:cNvSpPr>
                <a:spLocks noEditPoints="1"/>
              </p:cNvSpPr>
              <p:nvPr/>
            </p:nvSpPr>
            <p:spPr bwMode="auto">
              <a:xfrm>
                <a:off x="6313488" y="2717801"/>
                <a:ext cx="165100" cy="166688"/>
              </a:xfrm>
              <a:custGeom>
                <a:avLst/>
                <a:gdLst>
                  <a:gd name="T0" fmla="*/ 39 w 44"/>
                  <a:gd name="T1" fmla="*/ 21 h 44"/>
                  <a:gd name="T2" fmla="*/ 39 w 44"/>
                  <a:gd name="T3" fmla="*/ 19 h 44"/>
                  <a:gd name="T4" fmla="*/ 39 w 44"/>
                  <a:gd name="T5" fmla="*/ 17 h 44"/>
                  <a:gd name="T6" fmla="*/ 42 w 44"/>
                  <a:gd name="T7" fmla="*/ 13 h 44"/>
                  <a:gd name="T8" fmla="*/ 39 w 44"/>
                  <a:gd name="T9" fmla="*/ 8 h 44"/>
                  <a:gd name="T10" fmla="*/ 35 w 44"/>
                  <a:gd name="T11" fmla="*/ 10 h 44"/>
                  <a:gd name="T12" fmla="*/ 33 w 44"/>
                  <a:gd name="T13" fmla="*/ 9 h 44"/>
                  <a:gd name="T14" fmla="*/ 31 w 44"/>
                  <a:gd name="T15" fmla="*/ 8 h 44"/>
                  <a:gd name="T16" fmla="*/ 30 w 44"/>
                  <a:gd name="T17" fmla="*/ 6 h 44"/>
                  <a:gd name="T18" fmla="*/ 30 w 44"/>
                  <a:gd name="T19" fmla="*/ 2 h 44"/>
                  <a:gd name="T20" fmla="*/ 24 w 44"/>
                  <a:gd name="T21" fmla="*/ 0 h 44"/>
                  <a:gd name="T22" fmla="*/ 22 w 44"/>
                  <a:gd name="T23" fmla="*/ 4 h 44"/>
                  <a:gd name="T24" fmla="*/ 20 w 44"/>
                  <a:gd name="T25" fmla="*/ 5 h 44"/>
                  <a:gd name="T26" fmla="*/ 18 w 44"/>
                  <a:gd name="T27" fmla="*/ 6 h 44"/>
                  <a:gd name="T28" fmla="*/ 16 w 44"/>
                  <a:gd name="T29" fmla="*/ 5 h 44"/>
                  <a:gd name="T30" fmla="*/ 13 w 44"/>
                  <a:gd name="T31" fmla="*/ 2 h 44"/>
                  <a:gd name="T32" fmla="*/ 8 w 44"/>
                  <a:gd name="T33" fmla="*/ 5 h 44"/>
                  <a:gd name="T34" fmla="*/ 9 w 44"/>
                  <a:gd name="T35" fmla="*/ 9 h 44"/>
                  <a:gd name="T36" fmla="*/ 9 w 44"/>
                  <a:gd name="T37" fmla="*/ 11 h 44"/>
                  <a:gd name="T38" fmla="*/ 8 w 44"/>
                  <a:gd name="T39" fmla="*/ 13 h 44"/>
                  <a:gd name="T40" fmla="*/ 5 w 44"/>
                  <a:gd name="T41" fmla="*/ 14 h 44"/>
                  <a:gd name="T42" fmla="*/ 1 w 44"/>
                  <a:gd name="T43" fmla="*/ 14 h 44"/>
                  <a:gd name="T44" fmla="*/ 0 w 44"/>
                  <a:gd name="T45" fmla="*/ 20 h 44"/>
                  <a:gd name="T46" fmla="*/ 4 w 44"/>
                  <a:gd name="T47" fmla="*/ 22 h 44"/>
                  <a:gd name="T48" fmla="*/ 5 w 44"/>
                  <a:gd name="T49" fmla="*/ 24 h 44"/>
                  <a:gd name="T50" fmla="*/ 5 w 44"/>
                  <a:gd name="T51" fmla="*/ 26 h 44"/>
                  <a:gd name="T52" fmla="*/ 5 w 44"/>
                  <a:gd name="T53" fmla="*/ 28 h 44"/>
                  <a:gd name="T54" fmla="*/ 1 w 44"/>
                  <a:gd name="T55" fmla="*/ 31 h 44"/>
                  <a:gd name="T56" fmla="*/ 5 w 44"/>
                  <a:gd name="T57" fmla="*/ 36 h 44"/>
                  <a:gd name="T58" fmla="*/ 9 w 44"/>
                  <a:gd name="T59" fmla="*/ 35 h 44"/>
                  <a:gd name="T60" fmla="*/ 11 w 44"/>
                  <a:gd name="T61" fmla="*/ 35 h 44"/>
                  <a:gd name="T62" fmla="*/ 13 w 44"/>
                  <a:gd name="T63" fmla="*/ 37 h 44"/>
                  <a:gd name="T64" fmla="*/ 14 w 44"/>
                  <a:gd name="T65" fmla="*/ 39 h 44"/>
                  <a:gd name="T66" fmla="*/ 14 w 44"/>
                  <a:gd name="T67" fmla="*/ 43 h 44"/>
                  <a:gd name="T68" fmla="*/ 20 w 44"/>
                  <a:gd name="T69" fmla="*/ 44 h 44"/>
                  <a:gd name="T70" fmla="*/ 22 w 44"/>
                  <a:gd name="T71" fmla="*/ 41 h 44"/>
                  <a:gd name="T72" fmla="*/ 23 w 44"/>
                  <a:gd name="T73" fmla="*/ 39 h 44"/>
                  <a:gd name="T74" fmla="*/ 25 w 44"/>
                  <a:gd name="T75" fmla="*/ 39 h 44"/>
                  <a:gd name="T76" fmla="*/ 28 w 44"/>
                  <a:gd name="T77" fmla="*/ 40 h 44"/>
                  <a:gd name="T78" fmla="*/ 31 w 44"/>
                  <a:gd name="T79" fmla="*/ 43 h 44"/>
                  <a:gd name="T80" fmla="*/ 36 w 44"/>
                  <a:gd name="T81" fmla="*/ 40 h 44"/>
                  <a:gd name="T82" fmla="*/ 35 w 44"/>
                  <a:gd name="T83" fmla="*/ 35 h 44"/>
                  <a:gd name="T84" fmla="*/ 35 w 44"/>
                  <a:gd name="T85" fmla="*/ 33 h 44"/>
                  <a:gd name="T86" fmla="*/ 36 w 44"/>
                  <a:gd name="T87" fmla="*/ 32 h 44"/>
                  <a:gd name="T88" fmla="*/ 38 w 44"/>
                  <a:gd name="T89" fmla="*/ 30 h 44"/>
                  <a:gd name="T90" fmla="*/ 43 w 44"/>
                  <a:gd name="T91" fmla="*/ 30 h 44"/>
                  <a:gd name="T92" fmla="*/ 44 w 44"/>
                  <a:gd name="T93" fmla="*/ 25 h 44"/>
                  <a:gd name="T94" fmla="*/ 40 w 44"/>
                  <a:gd name="T95" fmla="*/ 23 h 44"/>
                  <a:gd name="T96" fmla="*/ 39 w 44"/>
                  <a:gd name="T97" fmla="*/ 21 h 44"/>
                  <a:gd name="T98" fmla="*/ 26 w 44"/>
                  <a:gd name="T99" fmla="*/ 29 h 44"/>
                  <a:gd name="T100" fmla="*/ 16 w 44"/>
                  <a:gd name="T101" fmla="*/ 26 h 44"/>
                  <a:gd name="T102" fmla="*/ 18 w 44"/>
                  <a:gd name="T103" fmla="*/ 16 h 44"/>
                  <a:gd name="T104" fmla="*/ 28 w 44"/>
                  <a:gd name="T105" fmla="*/ 19 h 44"/>
                  <a:gd name="T106" fmla="*/ 26 w 44"/>
                  <a:gd name="T107" fmla="*/ 29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4" h="44">
                    <a:moveTo>
                      <a:pt x="39" y="21"/>
                    </a:moveTo>
                    <a:cubicBezTo>
                      <a:pt x="39" y="20"/>
                      <a:pt x="39" y="19"/>
                      <a:pt x="39" y="19"/>
                    </a:cubicBezTo>
                    <a:cubicBezTo>
                      <a:pt x="38" y="18"/>
                      <a:pt x="39" y="17"/>
                      <a:pt x="39" y="17"/>
                    </a:cubicBezTo>
                    <a:cubicBezTo>
                      <a:pt x="42" y="13"/>
                      <a:pt x="42" y="13"/>
                      <a:pt x="42" y="13"/>
                    </a:cubicBezTo>
                    <a:cubicBezTo>
                      <a:pt x="39" y="8"/>
                      <a:pt x="39" y="8"/>
                      <a:pt x="39" y="8"/>
                    </a:cubicBezTo>
                    <a:cubicBezTo>
                      <a:pt x="35" y="10"/>
                      <a:pt x="35" y="10"/>
                      <a:pt x="35" y="10"/>
                    </a:cubicBezTo>
                    <a:cubicBezTo>
                      <a:pt x="34" y="10"/>
                      <a:pt x="33" y="10"/>
                      <a:pt x="33" y="9"/>
                    </a:cubicBezTo>
                    <a:cubicBezTo>
                      <a:pt x="32" y="9"/>
                      <a:pt x="32" y="8"/>
                      <a:pt x="31" y="8"/>
                    </a:cubicBezTo>
                    <a:cubicBezTo>
                      <a:pt x="30" y="8"/>
                      <a:pt x="30" y="7"/>
                      <a:pt x="30" y="6"/>
                    </a:cubicBezTo>
                    <a:cubicBezTo>
                      <a:pt x="30" y="2"/>
                      <a:pt x="30" y="2"/>
                      <a:pt x="30" y="2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2" y="4"/>
                      <a:pt x="22" y="4"/>
                      <a:pt x="22" y="4"/>
                    </a:cubicBezTo>
                    <a:cubicBezTo>
                      <a:pt x="22" y="5"/>
                      <a:pt x="21" y="5"/>
                      <a:pt x="20" y="5"/>
                    </a:cubicBezTo>
                    <a:cubicBezTo>
                      <a:pt x="20" y="5"/>
                      <a:pt x="19" y="6"/>
                      <a:pt x="18" y="6"/>
                    </a:cubicBezTo>
                    <a:cubicBezTo>
                      <a:pt x="17" y="6"/>
                      <a:pt x="17" y="6"/>
                      <a:pt x="16" y="5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9" y="9"/>
                      <a:pt x="9" y="9"/>
                      <a:pt x="9" y="9"/>
                    </a:cubicBezTo>
                    <a:cubicBezTo>
                      <a:pt x="9" y="10"/>
                      <a:pt x="9" y="11"/>
                      <a:pt x="9" y="11"/>
                    </a:cubicBezTo>
                    <a:cubicBezTo>
                      <a:pt x="8" y="12"/>
                      <a:pt x="8" y="13"/>
                      <a:pt x="8" y="13"/>
                    </a:cubicBezTo>
                    <a:cubicBezTo>
                      <a:pt x="7" y="14"/>
                      <a:pt x="6" y="14"/>
                      <a:pt x="5" y="14"/>
                    </a:cubicBezTo>
                    <a:cubicBezTo>
                      <a:pt x="1" y="14"/>
                      <a:pt x="1" y="14"/>
                      <a:pt x="1" y="14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4" y="22"/>
                      <a:pt x="4" y="22"/>
                      <a:pt x="4" y="22"/>
                    </a:cubicBezTo>
                    <a:cubicBezTo>
                      <a:pt x="4" y="22"/>
                      <a:pt x="5" y="23"/>
                      <a:pt x="5" y="24"/>
                    </a:cubicBezTo>
                    <a:cubicBezTo>
                      <a:pt x="5" y="25"/>
                      <a:pt x="5" y="25"/>
                      <a:pt x="5" y="26"/>
                    </a:cubicBezTo>
                    <a:cubicBezTo>
                      <a:pt x="5" y="27"/>
                      <a:pt x="5" y="28"/>
                      <a:pt x="5" y="28"/>
                    </a:cubicBezTo>
                    <a:cubicBezTo>
                      <a:pt x="1" y="31"/>
                      <a:pt x="1" y="31"/>
                      <a:pt x="1" y="31"/>
                    </a:cubicBezTo>
                    <a:cubicBezTo>
                      <a:pt x="5" y="36"/>
                      <a:pt x="5" y="36"/>
                      <a:pt x="5" y="36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9" y="35"/>
                      <a:pt x="10" y="35"/>
                      <a:pt x="11" y="35"/>
                    </a:cubicBezTo>
                    <a:cubicBezTo>
                      <a:pt x="11" y="36"/>
                      <a:pt x="12" y="36"/>
                      <a:pt x="13" y="37"/>
                    </a:cubicBezTo>
                    <a:cubicBezTo>
                      <a:pt x="13" y="37"/>
                      <a:pt x="14" y="38"/>
                      <a:pt x="14" y="39"/>
                    </a:cubicBezTo>
                    <a:cubicBezTo>
                      <a:pt x="14" y="43"/>
                      <a:pt x="14" y="43"/>
                      <a:pt x="14" y="43"/>
                    </a:cubicBezTo>
                    <a:cubicBezTo>
                      <a:pt x="20" y="44"/>
                      <a:pt x="20" y="44"/>
                      <a:pt x="20" y="44"/>
                    </a:cubicBezTo>
                    <a:cubicBezTo>
                      <a:pt x="22" y="41"/>
                      <a:pt x="22" y="41"/>
                      <a:pt x="22" y="41"/>
                    </a:cubicBezTo>
                    <a:cubicBezTo>
                      <a:pt x="22" y="40"/>
                      <a:pt x="23" y="39"/>
                      <a:pt x="23" y="39"/>
                    </a:cubicBezTo>
                    <a:cubicBezTo>
                      <a:pt x="24" y="39"/>
                      <a:pt x="25" y="39"/>
                      <a:pt x="25" y="39"/>
                    </a:cubicBezTo>
                    <a:cubicBezTo>
                      <a:pt x="26" y="39"/>
                      <a:pt x="27" y="39"/>
                      <a:pt x="28" y="40"/>
                    </a:cubicBezTo>
                    <a:cubicBezTo>
                      <a:pt x="31" y="43"/>
                      <a:pt x="31" y="43"/>
                      <a:pt x="31" y="43"/>
                    </a:cubicBezTo>
                    <a:cubicBezTo>
                      <a:pt x="36" y="40"/>
                      <a:pt x="36" y="40"/>
                      <a:pt x="36" y="40"/>
                    </a:cubicBezTo>
                    <a:cubicBezTo>
                      <a:pt x="35" y="35"/>
                      <a:pt x="35" y="35"/>
                      <a:pt x="35" y="35"/>
                    </a:cubicBezTo>
                    <a:cubicBezTo>
                      <a:pt x="34" y="35"/>
                      <a:pt x="34" y="34"/>
                      <a:pt x="35" y="33"/>
                    </a:cubicBezTo>
                    <a:cubicBezTo>
                      <a:pt x="35" y="33"/>
                      <a:pt x="36" y="32"/>
                      <a:pt x="36" y="32"/>
                    </a:cubicBezTo>
                    <a:cubicBezTo>
                      <a:pt x="37" y="31"/>
                      <a:pt x="37" y="30"/>
                      <a:pt x="38" y="30"/>
                    </a:cubicBezTo>
                    <a:cubicBezTo>
                      <a:pt x="43" y="30"/>
                      <a:pt x="43" y="30"/>
                      <a:pt x="43" y="30"/>
                    </a:cubicBezTo>
                    <a:cubicBezTo>
                      <a:pt x="44" y="25"/>
                      <a:pt x="44" y="25"/>
                      <a:pt x="44" y="25"/>
                    </a:cubicBezTo>
                    <a:cubicBezTo>
                      <a:pt x="40" y="23"/>
                      <a:pt x="40" y="23"/>
                      <a:pt x="40" y="23"/>
                    </a:cubicBezTo>
                    <a:cubicBezTo>
                      <a:pt x="39" y="22"/>
                      <a:pt x="39" y="22"/>
                      <a:pt x="39" y="21"/>
                    </a:cubicBezTo>
                    <a:close/>
                    <a:moveTo>
                      <a:pt x="26" y="29"/>
                    </a:moveTo>
                    <a:cubicBezTo>
                      <a:pt x="22" y="31"/>
                      <a:pt x="18" y="30"/>
                      <a:pt x="16" y="26"/>
                    </a:cubicBezTo>
                    <a:cubicBezTo>
                      <a:pt x="13" y="23"/>
                      <a:pt x="15" y="18"/>
                      <a:pt x="18" y="16"/>
                    </a:cubicBezTo>
                    <a:cubicBezTo>
                      <a:pt x="21" y="14"/>
                      <a:pt x="26" y="15"/>
                      <a:pt x="28" y="19"/>
                    </a:cubicBezTo>
                    <a:cubicBezTo>
                      <a:pt x="30" y="22"/>
                      <a:pt x="29" y="27"/>
                      <a:pt x="26" y="2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02" name="Freeform 128"/>
              <p:cNvSpPr>
                <a:spLocks noEditPoints="1"/>
              </p:cNvSpPr>
              <p:nvPr/>
            </p:nvSpPr>
            <p:spPr bwMode="auto">
              <a:xfrm>
                <a:off x="5876926" y="2481263"/>
                <a:ext cx="319088" cy="319088"/>
              </a:xfrm>
              <a:custGeom>
                <a:avLst/>
                <a:gdLst>
                  <a:gd name="T0" fmla="*/ 61 w 85"/>
                  <a:gd name="T1" fmla="*/ 73 h 85"/>
                  <a:gd name="T2" fmla="*/ 63 w 85"/>
                  <a:gd name="T3" fmla="*/ 69 h 85"/>
                  <a:gd name="T4" fmla="*/ 66 w 85"/>
                  <a:gd name="T5" fmla="*/ 67 h 85"/>
                  <a:gd name="T6" fmla="*/ 70 w 85"/>
                  <a:gd name="T7" fmla="*/ 65 h 85"/>
                  <a:gd name="T8" fmla="*/ 78 w 85"/>
                  <a:gd name="T9" fmla="*/ 67 h 85"/>
                  <a:gd name="T10" fmla="*/ 83 w 85"/>
                  <a:gd name="T11" fmla="*/ 57 h 85"/>
                  <a:gd name="T12" fmla="*/ 77 w 85"/>
                  <a:gd name="T13" fmla="*/ 51 h 85"/>
                  <a:gd name="T14" fmla="*/ 75 w 85"/>
                  <a:gd name="T15" fmla="*/ 47 h 85"/>
                  <a:gd name="T16" fmla="*/ 76 w 85"/>
                  <a:gd name="T17" fmla="*/ 43 h 85"/>
                  <a:gd name="T18" fmla="*/ 78 w 85"/>
                  <a:gd name="T19" fmla="*/ 39 h 85"/>
                  <a:gd name="T20" fmla="*/ 85 w 85"/>
                  <a:gd name="T21" fmla="*/ 35 h 85"/>
                  <a:gd name="T22" fmla="*/ 81 w 85"/>
                  <a:gd name="T23" fmla="*/ 24 h 85"/>
                  <a:gd name="T24" fmla="*/ 73 w 85"/>
                  <a:gd name="T25" fmla="*/ 24 h 85"/>
                  <a:gd name="T26" fmla="*/ 69 w 85"/>
                  <a:gd name="T27" fmla="*/ 22 h 85"/>
                  <a:gd name="T28" fmla="*/ 66 w 85"/>
                  <a:gd name="T29" fmla="*/ 20 h 85"/>
                  <a:gd name="T30" fmla="*/ 65 w 85"/>
                  <a:gd name="T31" fmla="*/ 15 h 85"/>
                  <a:gd name="T32" fmla="*/ 66 w 85"/>
                  <a:gd name="T33" fmla="*/ 7 h 85"/>
                  <a:gd name="T34" fmla="*/ 56 w 85"/>
                  <a:gd name="T35" fmla="*/ 2 h 85"/>
                  <a:gd name="T36" fmla="*/ 51 w 85"/>
                  <a:gd name="T37" fmla="*/ 8 h 85"/>
                  <a:gd name="T38" fmla="*/ 46 w 85"/>
                  <a:gd name="T39" fmla="*/ 10 h 85"/>
                  <a:gd name="T40" fmla="*/ 43 w 85"/>
                  <a:gd name="T41" fmla="*/ 10 h 85"/>
                  <a:gd name="T42" fmla="*/ 39 w 85"/>
                  <a:gd name="T43" fmla="*/ 8 h 85"/>
                  <a:gd name="T44" fmla="*/ 34 w 85"/>
                  <a:gd name="T45" fmla="*/ 0 h 85"/>
                  <a:gd name="T46" fmla="*/ 23 w 85"/>
                  <a:gd name="T47" fmla="*/ 4 h 85"/>
                  <a:gd name="T48" fmla="*/ 24 w 85"/>
                  <a:gd name="T49" fmla="*/ 13 h 85"/>
                  <a:gd name="T50" fmla="*/ 22 w 85"/>
                  <a:gd name="T51" fmla="*/ 17 h 85"/>
                  <a:gd name="T52" fmla="*/ 19 w 85"/>
                  <a:gd name="T53" fmla="*/ 19 h 85"/>
                  <a:gd name="T54" fmla="*/ 15 w 85"/>
                  <a:gd name="T55" fmla="*/ 21 h 85"/>
                  <a:gd name="T56" fmla="*/ 6 w 85"/>
                  <a:gd name="T57" fmla="*/ 19 h 85"/>
                  <a:gd name="T58" fmla="*/ 1 w 85"/>
                  <a:gd name="T59" fmla="*/ 29 h 85"/>
                  <a:gd name="T60" fmla="*/ 8 w 85"/>
                  <a:gd name="T61" fmla="*/ 35 h 85"/>
                  <a:gd name="T62" fmla="*/ 9 w 85"/>
                  <a:gd name="T63" fmla="*/ 39 h 85"/>
                  <a:gd name="T64" fmla="*/ 9 w 85"/>
                  <a:gd name="T65" fmla="*/ 43 h 85"/>
                  <a:gd name="T66" fmla="*/ 7 w 85"/>
                  <a:gd name="T67" fmla="*/ 47 h 85"/>
                  <a:gd name="T68" fmla="*/ 0 w 85"/>
                  <a:gd name="T69" fmla="*/ 51 h 85"/>
                  <a:gd name="T70" fmla="*/ 4 w 85"/>
                  <a:gd name="T71" fmla="*/ 62 h 85"/>
                  <a:gd name="T72" fmla="*/ 12 w 85"/>
                  <a:gd name="T73" fmla="*/ 62 h 85"/>
                  <a:gd name="T74" fmla="*/ 16 w 85"/>
                  <a:gd name="T75" fmla="*/ 63 h 85"/>
                  <a:gd name="T76" fmla="*/ 19 w 85"/>
                  <a:gd name="T77" fmla="*/ 66 h 85"/>
                  <a:gd name="T78" fmla="*/ 20 w 85"/>
                  <a:gd name="T79" fmla="*/ 71 h 85"/>
                  <a:gd name="T80" fmla="*/ 18 w 85"/>
                  <a:gd name="T81" fmla="*/ 79 h 85"/>
                  <a:gd name="T82" fmla="*/ 29 w 85"/>
                  <a:gd name="T83" fmla="*/ 84 h 85"/>
                  <a:gd name="T84" fmla="*/ 34 w 85"/>
                  <a:gd name="T85" fmla="*/ 77 h 85"/>
                  <a:gd name="T86" fmla="*/ 38 w 85"/>
                  <a:gd name="T87" fmla="*/ 76 h 85"/>
                  <a:gd name="T88" fmla="*/ 42 w 85"/>
                  <a:gd name="T89" fmla="*/ 76 h 85"/>
                  <a:gd name="T90" fmla="*/ 46 w 85"/>
                  <a:gd name="T91" fmla="*/ 78 h 85"/>
                  <a:gd name="T92" fmla="*/ 51 w 85"/>
                  <a:gd name="T93" fmla="*/ 85 h 85"/>
                  <a:gd name="T94" fmla="*/ 62 w 85"/>
                  <a:gd name="T95" fmla="*/ 82 h 85"/>
                  <a:gd name="T96" fmla="*/ 61 w 85"/>
                  <a:gd name="T97" fmla="*/ 73 h 85"/>
                  <a:gd name="T98" fmla="*/ 55 w 85"/>
                  <a:gd name="T99" fmla="*/ 49 h 85"/>
                  <a:gd name="T100" fmla="*/ 36 w 85"/>
                  <a:gd name="T101" fmla="*/ 56 h 85"/>
                  <a:gd name="T102" fmla="*/ 30 w 85"/>
                  <a:gd name="T103" fmla="*/ 37 h 85"/>
                  <a:gd name="T104" fmla="*/ 49 w 85"/>
                  <a:gd name="T105" fmla="*/ 30 h 85"/>
                  <a:gd name="T106" fmla="*/ 55 w 85"/>
                  <a:gd name="T107" fmla="*/ 49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85" h="85">
                    <a:moveTo>
                      <a:pt x="61" y="73"/>
                    </a:moveTo>
                    <a:cubicBezTo>
                      <a:pt x="61" y="72"/>
                      <a:pt x="62" y="70"/>
                      <a:pt x="63" y="69"/>
                    </a:cubicBezTo>
                    <a:cubicBezTo>
                      <a:pt x="64" y="68"/>
                      <a:pt x="65" y="67"/>
                      <a:pt x="66" y="67"/>
                    </a:cubicBezTo>
                    <a:cubicBezTo>
                      <a:pt x="67" y="65"/>
                      <a:pt x="68" y="65"/>
                      <a:pt x="70" y="65"/>
                    </a:cubicBezTo>
                    <a:cubicBezTo>
                      <a:pt x="78" y="67"/>
                      <a:pt x="78" y="67"/>
                      <a:pt x="78" y="67"/>
                    </a:cubicBezTo>
                    <a:cubicBezTo>
                      <a:pt x="83" y="57"/>
                      <a:pt x="83" y="57"/>
                      <a:pt x="83" y="57"/>
                    </a:cubicBezTo>
                    <a:cubicBezTo>
                      <a:pt x="77" y="51"/>
                      <a:pt x="77" y="51"/>
                      <a:pt x="77" y="51"/>
                    </a:cubicBezTo>
                    <a:cubicBezTo>
                      <a:pt x="76" y="50"/>
                      <a:pt x="75" y="49"/>
                      <a:pt x="75" y="47"/>
                    </a:cubicBezTo>
                    <a:cubicBezTo>
                      <a:pt x="75" y="46"/>
                      <a:pt x="76" y="44"/>
                      <a:pt x="76" y="43"/>
                    </a:cubicBezTo>
                    <a:cubicBezTo>
                      <a:pt x="76" y="41"/>
                      <a:pt x="76" y="40"/>
                      <a:pt x="78" y="39"/>
                    </a:cubicBezTo>
                    <a:cubicBezTo>
                      <a:pt x="85" y="35"/>
                      <a:pt x="85" y="35"/>
                      <a:pt x="85" y="35"/>
                    </a:cubicBezTo>
                    <a:cubicBezTo>
                      <a:pt x="81" y="24"/>
                      <a:pt x="81" y="24"/>
                      <a:pt x="81" y="24"/>
                    </a:cubicBezTo>
                    <a:cubicBezTo>
                      <a:pt x="73" y="24"/>
                      <a:pt x="73" y="24"/>
                      <a:pt x="73" y="24"/>
                    </a:cubicBezTo>
                    <a:cubicBezTo>
                      <a:pt x="71" y="24"/>
                      <a:pt x="70" y="24"/>
                      <a:pt x="69" y="22"/>
                    </a:cubicBezTo>
                    <a:cubicBezTo>
                      <a:pt x="68" y="21"/>
                      <a:pt x="67" y="20"/>
                      <a:pt x="66" y="20"/>
                    </a:cubicBezTo>
                    <a:cubicBezTo>
                      <a:pt x="65" y="18"/>
                      <a:pt x="64" y="17"/>
                      <a:pt x="65" y="15"/>
                    </a:cubicBezTo>
                    <a:cubicBezTo>
                      <a:pt x="66" y="7"/>
                      <a:pt x="66" y="7"/>
                      <a:pt x="66" y="7"/>
                    </a:cubicBezTo>
                    <a:cubicBezTo>
                      <a:pt x="56" y="2"/>
                      <a:pt x="56" y="2"/>
                      <a:pt x="56" y="2"/>
                    </a:cubicBezTo>
                    <a:cubicBezTo>
                      <a:pt x="51" y="8"/>
                      <a:pt x="51" y="8"/>
                      <a:pt x="51" y="8"/>
                    </a:cubicBezTo>
                    <a:cubicBezTo>
                      <a:pt x="50" y="10"/>
                      <a:pt x="48" y="10"/>
                      <a:pt x="46" y="10"/>
                    </a:cubicBezTo>
                    <a:cubicBezTo>
                      <a:pt x="45" y="10"/>
                      <a:pt x="44" y="10"/>
                      <a:pt x="43" y="10"/>
                    </a:cubicBezTo>
                    <a:cubicBezTo>
                      <a:pt x="41" y="10"/>
                      <a:pt x="39" y="9"/>
                      <a:pt x="39" y="8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23" y="4"/>
                      <a:pt x="23" y="4"/>
                      <a:pt x="23" y="4"/>
                    </a:cubicBezTo>
                    <a:cubicBezTo>
                      <a:pt x="24" y="13"/>
                      <a:pt x="24" y="13"/>
                      <a:pt x="24" y="13"/>
                    </a:cubicBezTo>
                    <a:cubicBezTo>
                      <a:pt x="24" y="14"/>
                      <a:pt x="23" y="16"/>
                      <a:pt x="22" y="17"/>
                    </a:cubicBezTo>
                    <a:cubicBezTo>
                      <a:pt x="21" y="18"/>
                      <a:pt x="20" y="18"/>
                      <a:pt x="19" y="19"/>
                    </a:cubicBezTo>
                    <a:cubicBezTo>
                      <a:pt x="18" y="20"/>
                      <a:pt x="16" y="21"/>
                      <a:pt x="15" y="21"/>
                    </a:cubicBezTo>
                    <a:cubicBezTo>
                      <a:pt x="6" y="19"/>
                      <a:pt x="6" y="19"/>
                      <a:pt x="6" y="19"/>
                    </a:cubicBezTo>
                    <a:cubicBezTo>
                      <a:pt x="1" y="29"/>
                      <a:pt x="1" y="29"/>
                      <a:pt x="1" y="29"/>
                    </a:cubicBezTo>
                    <a:cubicBezTo>
                      <a:pt x="8" y="35"/>
                      <a:pt x="8" y="35"/>
                      <a:pt x="8" y="35"/>
                    </a:cubicBezTo>
                    <a:cubicBezTo>
                      <a:pt x="9" y="36"/>
                      <a:pt x="10" y="37"/>
                      <a:pt x="9" y="39"/>
                    </a:cubicBezTo>
                    <a:cubicBezTo>
                      <a:pt x="9" y="40"/>
                      <a:pt x="9" y="41"/>
                      <a:pt x="9" y="43"/>
                    </a:cubicBezTo>
                    <a:cubicBezTo>
                      <a:pt x="9" y="44"/>
                      <a:pt x="8" y="46"/>
                      <a:pt x="7" y="47"/>
                    </a:cubicBezTo>
                    <a:cubicBezTo>
                      <a:pt x="0" y="51"/>
                      <a:pt x="0" y="51"/>
                      <a:pt x="0" y="51"/>
                    </a:cubicBezTo>
                    <a:cubicBezTo>
                      <a:pt x="4" y="62"/>
                      <a:pt x="4" y="62"/>
                      <a:pt x="4" y="62"/>
                    </a:cubicBezTo>
                    <a:cubicBezTo>
                      <a:pt x="12" y="62"/>
                      <a:pt x="12" y="62"/>
                      <a:pt x="12" y="62"/>
                    </a:cubicBezTo>
                    <a:cubicBezTo>
                      <a:pt x="14" y="61"/>
                      <a:pt x="15" y="62"/>
                      <a:pt x="16" y="63"/>
                    </a:cubicBezTo>
                    <a:cubicBezTo>
                      <a:pt x="17" y="64"/>
                      <a:pt x="18" y="65"/>
                      <a:pt x="19" y="66"/>
                    </a:cubicBezTo>
                    <a:cubicBezTo>
                      <a:pt x="20" y="67"/>
                      <a:pt x="20" y="69"/>
                      <a:pt x="20" y="71"/>
                    </a:cubicBezTo>
                    <a:cubicBezTo>
                      <a:pt x="18" y="79"/>
                      <a:pt x="18" y="79"/>
                      <a:pt x="18" y="79"/>
                    </a:cubicBezTo>
                    <a:cubicBezTo>
                      <a:pt x="29" y="84"/>
                      <a:pt x="29" y="84"/>
                      <a:pt x="29" y="84"/>
                    </a:cubicBezTo>
                    <a:cubicBezTo>
                      <a:pt x="34" y="77"/>
                      <a:pt x="34" y="77"/>
                      <a:pt x="34" y="77"/>
                    </a:cubicBezTo>
                    <a:cubicBezTo>
                      <a:pt x="35" y="76"/>
                      <a:pt x="37" y="76"/>
                      <a:pt x="38" y="76"/>
                    </a:cubicBezTo>
                    <a:cubicBezTo>
                      <a:pt x="40" y="76"/>
                      <a:pt x="41" y="76"/>
                      <a:pt x="42" y="76"/>
                    </a:cubicBezTo>
                    <a:cubicBezTo>
                      <a:pt x="44" y="76"/>
                      <a:pt x="45" y="77"/>
                      <a:pt x="46" y="78"/>
                    </a:cubicBezTo>
                    <a:cubicBezTo>
                      <a:pt x="51" y="85"/>
                      <a:pt x="51" y="85"/>
                      <a:pt x="51" y="85"/>
                    </a:cubicBezTo>
                    <a:cubicBezTo>
                      <a:pt x="62" y="82"/>
                      <a:pt x="62" y="82"/>
                      <a:pt x="62" y="82"/>
                    </a:cubicBezTo>
                    <a:lnTo>
                      <a:pt x="61" y="73"/>
                    </a:lnTo>
                    <a:close/>
                    <a:moveTo>
                      <a:pt x="55" y="49"/>
                    </a:moveTo>
                    <a:cubicBezTo>
                      <a:pt x="52" y="56"/>
                      <a:pt x="43" y="59"/>
                      <a:pt x="36" y="56"/>
                    </a:cubicBezTo>
                    <a:cubicBezTo>
                      <a:pt x="29" y="52"/>
                      <a:pt x="26" y="44"/>
                      <a:pt x="30" y="37"/>
                    </a:cubicBezTo>
                    <a:cubicBezTo>
                      <a:pt x="33" y="30"/>
                      <a:pt x="42" y="27"/>
                      <a:pt x="49" y="30"/>
                    </a:cubicBezTo>
                    <a:cubicBezTo>
                      <a:pt x="56" y="34"/>
                      <a:pt x="59" y="42"/>
                      <a:pt x="55" y="4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03" name="Freeform 129"/>
              <p:cNvSpPr>
                <a:spLocks noEditPoints="1"/>
              </p:cNvSpPr>
              <p:nvPr/>
            </p:nvSpPr>
            <p:spPr bwMode="auto">
              <a:xfrm>
                <a:off x="5695951" y="2390776"/>
                <a:ext cx="963613" cy="642938"/>
              </a:xfrm>
              <a:custGeom>
                <a:avLst/>
                <a:gdLst>
                  <a:gd name="T0" fmla="*/ 240 w 256"/>
                  <a:gd name="T1" fmla="*/ 0 h 171"/>
                  <a:gd name="T2" fmla="*/ 16 w 256"/>
                  <a:gd name="T3" fmla="*/ 0 h 171"/>
                  <a:gd name="T4" fmla="*/ 0 w 256"/>
                  <a:gd name="T5" fmla="*/ 16 h 171"/>
                  <a:gd name="T6" fmla="*/ 0 w 256"/>
                  <a:gd name="T7" fmla="*/ 155 h 171"/>
                  <a:gd name="T8" fmla="*/ 16 w 256"/>
                  <a:gd name="T9" fmla="*/ 171 h 171"/>
                  <a:gd name="T10" fmla="*/ 240 w 256"/>
                  <a:gd name="T11" fmla="*/ 171 h 171"/>
                  <a:gd name="T12" fmla="*/ 256 w 256"/>
                  <a:gd name="T13" fmla="*/ 155 h 171"/>
                  <a:gd name="T14" fmla="*/ 256 w 256"/>
                  <a:gd name="T15" fmla="*/ 16 h 171"/>
                  <a:gd name="T16" fmla="*/ 240 w 256"/>
                  <a:gd name="T17" fmla="*/ 0 h 171"/>
                  <a:gd name="T18" fmla="*/ 248 w 256"/>
                  <a:gd name="T19" fmla="*/ 155 h 171"/>
                  <a:gd name="T20" fmla="*/ 240 w 256"/>
                  <a:gd name="T21" fmla="*/ 163 h 171"/>
                  <a:gd name="T22" fmla="*/ 16 w 256"/>
                  <a:gd name="T23" fmla="*/ 163 h 171"/>
                  <a:gd name="T24" fmla="*/ 8 w 256"/>
                  <a:gd name="T25" fmla="*/ 155 h 171"/>
                  <a:gd name="T26" fmla="*/ 8 w 256"/>
                  <a:gd name="T27" fmla="*/ 16 h 171"/>
                  <a:gd name="T28" fmla="*/ 16 w 256"/>
                  <a:gd name="T29" fmla="*/ 8 h 171"/>
                  <a:gd name="T30" fmla="*/ 240 w 256"/>
                  <a:gd name="T31" fmla="*/ 8 h 171"/>
                  <a:gd name="T32" fmla="*/ 248 w 256"/>
                  <a:gd name="T33" fmla="*/ 16 h 171"/>
                  <a:gd name="T34" fmla="*/ 248 w 256"/>
                  <a:gd name="T35" fmla="*/ 155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56" h="171">
                    <a:moveTo>
                      <a:pt x="240" y="0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7" y="0"/>
                      <a:pt x="0" y="8"/>
                      <a:pt x="0" y="16"/>
                    </a:cubicBezTo>
                    <a:cubicBezTo>
                      <a:pt x="0" y="155"/>
                      <a:pt x="0" y="155"/>
                      <a:pt x="0" y="155"/>
                    </a:cubicBezTo>
                    <a:cubicBezTo>
                      <a:pt x="0" y="164"/>
                      <a:pt x="7" y="171"/>
                      <a:pt x="16" y="171"/>
                    </a:cubicBezTo>
                    <a:cubicBezTo>
                      <a:pt x="240" y="171"/>
                      <a:pt x="240" y="171"/>
                      <a:pt x="240" y="171"/>
                    </a:cubicBezTo>
                    <a:cubicBezTo>
                      <a:pt x="249" y="171"/>
                      <a:pt x="256" y="164"/>
                      <a:pt x="256" y="155"/>
                    </a:cubicBezTo>
                    <a:cubicBezTo>
                      <a:pt x="256" y="16"/>
                      <a:pt x="256" y="16"/>
                      <a:pt x="256" y="16"/>
                    </a:cubicBezTo>
                    <a:cubicBezTo>
                      <a:pt x="256" y="8"/>
                      <a:pt x="249" y="0"/>
                      <a:pt x="240" y="0"/>
                    </a:cubicBezTo>
                    <a:close/>
                    <a:moveTo>
                      <a:pt x="248" y="155"/>
                    </a:moveTo>
                    <a:cubicBezTo>
                      <a:pt x="248" y="159"/>
                      <a:pt x="244" y="163"/>
                      <a:pt x="240" y="163"/>
                    </a:cubicBezTo>
                    <a:cubicBezTo>
                      <a:pt x="16" y="163"/>
                      <a:pt x="16" y="163"/>
                      <a:pt x="16" y="163"/>
                    </a:cubicBezTo>
                    <a:cubicBezTo>
                      <a:pt x="12" y="163"/>
                      <a:pt x="8" y="159"/>
                      <a:pt x="8" y="155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8" y="12"/>
                      <a:pt x="12" y="8"/>
                      <a:pt x="16" y="8"/>
                    </a:cubicBezTo>
                    <a:cubicBezTo>
                      <a:pt x="240" y="8"/>
                      <a:pt x="240" y="8"/>
                      <a:pt x="240" y="8"/>
                    </a:cubicBezTo>
                    <a:cubicBezTo>
                      <a:pt x="244" y="8"/>
                      <a:pt x="248" y="12"/>
                      <a:pt x="248" y="16"/>
                    </a:cubicBezTo>
                    <a:lnTo>
                      <a:pt x="248" y="15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</p:grpSp>
      <p:grpSp>
        <p:nvGrpSpPr>
          <p:cNvPr id="144" name="그룹 143"/>
          <p:cNvGrpSpPr/>
          <p:nvPr/>
        </p:nvGrpSpPr>
        <p:grpSpPr>
          <a:xfrm>
            <a:off x="6743180" y="4183126"/>
            <a:ext cx="1777891" cy="2080249"/>
            <a:chOff x="7759051" y="2624866"/>
            <a:chExt cx="1777891" cy="2080249"/>
          </a:xfrm>
        </p:grpSpPr>
        <p:sp>
          <p:nvSpPr>
            <p:cNvPr id="105" name="모서리가 둥근 직사각형 104"/>
            <p:cNvSpPr/>
            <p:nvPr/>
          </p:nvSpPr>
          <p:spPr>
            <a:xfrm>
              <a:off x="7759051" y="2624866"/>
              <a:ext cx="1777891" cy="2080249"/>
            </a:xfrm>
            <a:prstGeom prst="roundRect">
              <a:avLst>
                <a:gd name="adj" fmla="val 6646"/>
              </a:avLst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kumimoji="1" lang="en-US" altLang="ko-KR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Pod</a:t>
              </a:r>
              <a:endParaRPr kumimoji="1" lang="ko-KR" altLang="en-US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06" name="모서리가 둥근 직사각형 105"/>
            <p:cNvSpPr/>
            <p:nvPr/>
          </p:nvSpPr>
          <p:spPr>
            <a:xfrm>
              <a:off x="7857309" y="3846863"/>
              <a:ext cx="1581374" cy="778925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kumimoji="1" lang="en-US" altLang="ko-KR" sz="1200" b="1" dirty="0" smtClean="0"/>
                <a:t>recommend</a:t>
              </a:r>
              <a:endParaRPr kumimoji="1" lang="ko-KR" altLang="en-US" sz="1200" b="1" dirty="0"/>
            </a:p>
          </p:txBody>
        </p:sp>
        <p:pic>
          <p:nvPicPr>
            <p:cNvPr id="107" name="그림 10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05044" y="3909143"/>
              <a:ext cx="272926" cy="206896"/>
            </a:xfrm>
            <a:prstGeom prst="rect">
              <a:avLst/>
            </a:prstGeom>
          </p:spPr>
        </p:pic>
        <p:grpSp>
          <p:nvGrpSpPr>
            <p:cNvPr id="108" name="그룹 107"/>
            <p:cNvGrpSpPr/>
            <p:nvPr/>
          </p:nvGrpSpPr>
          <p:grpSpPr>
            <a:xfrm>
              <a:off x="8934802" y="4236325"/>
              <a:ext cx="277707" cy="324917"/>
              <a:chOff x="11482388" y="2460626"/>
              <a:chExt cx="476250" cy="557212"/>
            </a:xfrm>
          </p:grpSpPr>
          <p:sp>
            <p:nvSpPr>
              <p:cNvPr id="109" name="Freeform 45"/>
              <p:cNvSpPr>
                <a:spLocks/>
              </p:cNvSpPr>
              <p:nvPr/>
            </p:nvSpPr>
            <p:spPr bwMode="auto">
              <a:xfrm>
                <a:off x="11482388" y="2603501"/>
                <a:ext cx="476250" cy="147638"/>
              </a:xfrm>
              <a:custGeom>
                <a:avLst/>
                <a:gdLst>
                  <a:gd name="T0" fmla="*/ 0 w 127"/>
                  <a:gd name="T1" fmla="*/ 0 h 39"/>
                  <a:gd name="T2" fmla="*/ 0 w 127"/>
                  <a:gd name="T3" fmla="*/ 24 h 39"/>
                  <a:gd name="T4" fmla="*/ 56 w 127"/>
                  <a:gd name="T5" fmla="*/ 38 h 39"/>
                  <a:gd name="T6" fmla="*/ 57 w 127"/>
                  <a:gd name="T7" fmla="*/ 38 h 39"/>
                  <a:gd name="T8" fmla="*/ 60 w 127"/>
                  <a:gd name="T9" fmla="*/ 39 h 39"/>
                  <a:gd name="T10" fmla="*/ 63 w 127"/>
                  <a:gd name="T11" fmla="*/ 39 h 39"/>
                  <a:gd name="T12" fmla="*/ 67 w 127"/>
                  <a:gd name="T13" fmla="*/ 39 h 39"/>
                  <a:gd name="T14" fmla="*/ 69 w 127"/>
                  <a:gd name="T15" fmla="*/ 38 h 39"/>
                  <a:gd name="T16" fmla="*/ 70 w 127"/>
                  <a:gd name="T17" fmla="*/ 38 h 39"/>
                  <a:gd name="T18" fmla="*/ 127 w 127"/>
                  <a:gd name="T19" fmla="*/ 24 h 39"/>
                  <a:gd name="T20" fmla="*/ 127 w 127"/>
                  <a:gd name="T21" fmla="*/ 0 h 39"/>
                  <a:gd name="T22" fmla="*/ 63 w 127"/>
                  <a:gd name="T23" fmla="*/ 13 h 39"/>
                  <a:gd name="T24" fmla="*/ 0 w 127"/>
                  <a:gd name="T25" fmla="*/ 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7" h="39">
                    <a:moveTo>
                      <a:pt x="0" y="0"/>
                    </a:moveTo>
                    <a:cubicBezTo>
                      <a:pt x="0" y="24"/>
                      <a:pt x="0" y="24"/>
                      <a:pt x="0" y="24"/>
                    </a:cubicBezTo>
                    <a:cubicBezTo>
                      <a:pt x="6" y="31"/>
                      <a:pt x="28" y="38"/>
                      <a:pt x="56" y="38"/>
                    </a:cubicBezTo>
                    <a:cubicBezTo>
                      <a:pt x="57" y="38"/>
                      <a:pt x="57" y="38"/>
                      <a:pt x="57" y="38"/>
                    </a:cubicBezTo>
                    <a:cubicBezTo>
                      <a:pt x="58" y="38"/>
                      <a:pt x="59" y="38"/>
                      <a:pt x="60" y="39"/>
                    </a:cubicBezTo>
                    <a:cubicBezTo>
                      <a:pt x="61" y="39"/>
                      <a:pt x="62" y="39"/>
                      <a:pt x="63" y="39"/>
                    </a:cubicBezTo>
                    <a:cubicBezTo>
                      <a:pt x="64" y="39"/>
                      <a:pt x="66" y="39"/>
                      <a:pt x="67" y="39"/>
                    </a:cubicBezTo>
                    <a:cubicBezTo>
                      <a:pt x="68" y="38"/>
                      <a:pt x="68" y="38"/>
                      <a:pt x="69" y="38"/>
                    </a:cubicBezTo>
                    <a:cubicBezTo>
                      <a:pt x="70" y="38"/>
                      <a:pt x="70" y="38"/>
                      <a:pt x="70" y="38"/>
                    </a:cubicBezTo>
                    <a:cubicBezTo>
                      <a:pt x="99" y="38"/>
                      <a:pt x="120" y="31"/>
                      <a:pt x="127" y="24"/>
                    </a:cubicBezTo>
                    <a:cubicBezTo>
                      <a:pt x="127" y="0"/>
                      <a:pt x="127" y="0"/>
                      <a:pt x="127" y="0"/>
                    </a:cubicBezTo>
                    <a:cubicBezTo>
                      <a:pt x="114" y="9"/>
                      <a:pt x="88" y="13"/>
                      <a:pt x="63" y="13"/>
                    </a:cubicBezTo>
                    <a:cubicBezTo>
                      <a:pt x="38" y="13"/>
                      <a:pt x="12" y="9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0" name="Freeform 46"/>
              <p:cNvSpPr>
                <a:spLocks/>
              </p:cNvSpPr>
              <p:nvPr/>
            </p:nvSpPr>
            <p:spPr bwMode="auto">
              <a:xfrm>
                <a:off x="11482388" y="2855913"/>
                <a:ext cx="476250" cy="161925"/>
              </a:xfrm>
              <a:custGeom>
                <a:avLst/>
                <a:gdLst>
                  <a:gd name="T0" fmla="*/ 0 w 127"/>
                  <a:gd name="T1" fmla="*/ 0 h 43"/>
                  <a:gd name="T2" fmla="*/ 0 w 127"/>
                  <a:gd name="T3" fmla="*/ 20 h 43"/>
                  <a:gd name="T4" fmla="*/ 0 w 127"/>
                  <a:gd name="T5" fmla="*/ 22 h 43"/>
                  <a:gd name="T6" fmla="*/ 63 w 127"/>
                  <a:gd name="T7" fmla="*/ 43 h 43"/>
                  <a:gd name="T8" fmla="*/ 127 w 127"/>
                  <a:gd name="T9" fmla="*/ 22 h 43"/>
                  <a:gd name="T10" fmla="*/ 127 w 127"/>
                  <a:gd name="T11" fmla="*/ 20 h 43"/>
                  <a:gd name="T12" fmla="*/ 127 w 127"/>
                  <a:gd name="T13" fmla="*/ 0 h 43"/>
                  <a:gd name="T14" fmla="*/ 63 w 127"/>
                  <a:gd name="T15" fmla="*/ 13 h 43"/>
                  <a:gd name="T16" fmla="*/ 0 w 127"/>
                  <a:gd name="T17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7" h="43">
                    <a:moveTo>
                      <a:pt x="0" y="0"/>
                    </a:moveTo>
                    <a:cubicBezTo>
                      <a:pt x="0" y="20"/>
                      <a:pt x="0" y="20"/>
                      <a:pt x="0" y="20"/>
                    </a:cubicBezTo>
                    <a:cubicBezTo>
                      <a:pt x="0" y="21"/>
                      <a:pt x="0" y="21"/>
                      <a:pt x="0" y="22"/>
                    </a:cubicBezTo>
                    <a:cubicBezTo>
                      <a:pt x="3" y="34"/>
                      <a:pt x="30" y="43"/>
                      <a:pt x="63" y="43"/>
                    </a:cubicBezTo>
                    <a:cubicBezTo>
                      <a:pt x="97" y="43"/>
                      <a:pt x="124" y="34"/>
                      <a:pt x="127" y="22"/>
                    </a:cubicBezTo>
                    <a:cubicBezTo>
                      <a:pt x="127" y="21"/>
                      <a:pt x="127" y="21"/>
                      <a:pt x="127" y="20"/>
                    </a:cubicBezTo>
                    <a:cubicBezTo>
                      <a:pt x="127" y="0"/>
                      <a:pt x="127" y="0"/>
                      <a:pt x="127" y="0"/>
                    </a:cubicBezTo>
                    <a:cubicBezTo>
                      <a:pt x="116" y="7"/>
                      <a:pt x="95" y="13"/>
                      <a:pt x="63" y="13"/>
                    </a:cubicBezTo>
                    <a:cubicBezTo>
                      <a:pt x="32" y="13"/>
                      <a:pt x="10" y="7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1" name="Freeform 47"/>
              <p:cNvSpPr>
                <a:spLocks/>
              </p:cNvSpPr>
              <p:nvPr/>
            </p:nvSpPr>
            <p:spPr bwMode="auto">
              <a:xfrm>
                <a:off x="11482388" y="2727326"/>
                <a:ext cx="476250" cy="147638"/>
              </a:xfrm>
              <a:custGeom>
                <a:avLst/>
                <a:gdLst>
                  <a:gd name="T0" fmla="*/ 70 w 127"/>
                  <a:gd name="T1" fmla="*/ 13 h 39"/>
                  <a:gd name="T2" fmla="*/ 63 w 127"/>
                  <a:gd name="T3" fmla="*/ 13 h 39"/>
                  <a:gd name="T4" fmla="*/ 57 w 127"/>
                  <a:gd name="T5" fmla="*/ 13 h 39"/>
                  <a:gd name="T6" fmla="*/ 12 w 127"/>
                  <a:gd name="T7" fmla="*/ 6 h 39"/>
                  <a:gd name="T8" fmla="*/ 0 w 127"/>
                  <a:gd name="T9" fmla="*/ 0 h 39"/>
                  <a:gd name="T10" fmla="*/ 0 w 127"/>
                  <a:gd name="T11" fmla="*/ 24 h 39"/>
                  <a:gd name="T12" fmla="*/ 63 w 127"/>
                  <a:gd name="T13" fmla="*/ 39 h 39"/>
                  <a:gd name="T14" fmla="*/ 127 w 127"/>
                  <a:gd name="T15" fmla="*/ 24 h 39"/>
                  <a:gd name="T16" fmla="*/ 127 w 127"/>
                  <a:gd name="T17" fmla="*/ 0 h 39"/>
                  <a:gd name="T18" fmla="*/ 114 w 127"/>
                  <a:gd name="T19" fmla="*/ 6 h 39"/>
                  <a:gd name="T20" fmla="*/ 70 w 127"/>
                  <a:gd name="T21" fmla="*/ 13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27" h="39">
                    <a:moveTo>
                      <a:pt x="70" y="13"/>
                    </a:moveTo>
                    <a:cubicBezTo>
                      <a:pt x="68" y="13"/>
                      <a:pt x="65" y="13"/>
                      <a:pt x="63" y="13"/>
                    </a:cubicBezTo>
                    <a:cubicBezTo>
                      <a:pt x="61" y="13"/>
                      <a:pt x="59" y="13"/>
                      <a:pt x="57" y="13"/>
                    </a:cubicBezTo>
                    <a:cubicBezTo>
                      <a:pt x="38" y="13"/>
                      <a:pt x="23" y="10"/>
                      <a:pt x="12" y="6"/>
                    </a:cubicBezTo>
                    <a:cubicBezTo>
                      <a:pt x="7" y="5"/>
                      <a:pt x="3" y="3"/>
                      <a:pt x="0" y="0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7" y="32"/>
                      <a:pt x="31" y="39"/>
                      <a:pt x="63" y="39"/>
                    </a:cubicBezTo>
                    <a:cubicBezTo>
                      <a:pt x="95" y="39"/>
                      <a:pt x="120" y="32"/>
                      <a:pt x="127" y="24"/>
                    </a:cubicBezTo>
                    <a:cubicBezTo>
                      <a:pt x="127" y="0"/>
                      <a:pt x="127" y="0"/>
                      <a:pt x="127" y="0"/>
                    </a:cubicBezTo>
                    <a:cubicBezTo>
                      <a:pt x="124" y="3"/>
                      <a:pt x="119" y="5"/>
                      <a:pt x="114" y="6"/>
                    </a:cubicBezTo>
                    <a:cubicBezTo>
                      <a:pt x="103" y="10"/>
                      <a:pt x="89" y="13"/>
                      <a:pt x="70" y="1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2" name="Freeform 48"/>
              <p:cNvSpPr>
                <a:spLocks/>
              </p:cNvSpPr>
              <p:nvPr/>
            </p:nvSpPr>
            <p:spPr bwMode="auto">
              <a:xfrm>
                <a:off x="11482388" y="2460626"/>
                <a:ext cx="476250" cy="161925"/>
              </a:xfrm>
              <a:custGeom>
                <a:avLst/>
                <a:gdLst>
                  <a:gd name="T0" fmla="*/ 126 w 127"/>
                  <a:gd name="T1" fmla="*/ 22 h 43"/>
                  <a:gd name="T2" fmla="*/ 63 w 127"/>
                  <a:gd name="T3" fmla="*/ 0 h 43"/>
                  <a:gd name="T4" fmla="*/ 0 w 127"/>
                  <a:gd name="T5" fmla="*/ 22 h 43"/>
                  <a:gd name="T6" fmla="*/ 0 w 127"/>
                  <a:gd name="T7" fmla="*/ 23 h 43"/>
                  <a:gd name="T8" fmla="*/ 0 w 127"/>
                  <a:gd name="T9" fmla="*/ 29 h 43"/>
                  <a:gd name="T10" fmla="*/ 63 w 127"/>
                  <a:gd name="T11" fmla="*/ 43 h 43"/>
                  <a:gd name="T12" fmla="*/ 127 w 127"/>
                  <a:gd name="T13" fmla="*/ 29 h 43"/>
                  <a:gd name="T14" fmla="*/ 127 w 127"/>
                  <a:gd name="T15" fmla="*/ 23 h 43"/>
                  <a:gd name="T16" fmla="*/ 126 w 127"/>
                  <a:gd name="T17" fmla="*/ 22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7" h="43">
                    <a:moveTo>
                      <a:pt x="126" y="22"/>
                    </a:moveTo>
                    <a:cubicBezTo>
                      <a:pt x="124" y="11"/>
                      <a:pt x="102" y="0"/>
                      <a:pt x="63" y="0"/>
                    </a:cubicBezTo>
                    <a:cubicBezTo>
                      <a:pt x="25" y="0"/>
                      <a:pt x="3" y="11"/>
                      <a:pt x="0" y="22"/>
                    </a:cubicBezTo>
                    <a:cubicBezTo>
                      <a:pt x="0" y="22"/>
                      <a:pt x="0" y="23"/>
                      <a:pt x="0" y="23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7" y="36"/>
                      <a:pt x="31" y="43"/>
                      <a:pt x="63" y="43"/>
                    </a:cubicBezTo>
                    <a:cubicBezTo>
                      <a:pt x="96" y="43"/>
                      <a:pt x="120" y="36"/>
                      <a:pt x="127" y="29"/>
                    </a:cubicBezTo>
                    <a:cubicBezTo>
                      <a:pt x="127" y="23"/>
                      <a:pt x="127" y="23"/>
                      <a:pt x="127" y="23"/>
                    </a:cubicBezTo>
                    <a:cubicBezTo>
                      <a:pt x="127" y="23"/>
                      <a:pt x="127" y="22"/>
                      <a:pt x="126" y="2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cxnSp>
          <p:nvCxnSpPr>
            <p:cNvPr id="113" name="직선 화살표 연결선 112"/>
            <p:cNvCxnSpPr/>
            <p:nvPr/>
          </p:nvCxnSpPr>
          <p:spPr>
            <a:xfrm>
              <a:off x="8474268" y="4402276"/>
              <a:ext cx="460534" cy="2714"/>
            </a:xfrm>
            <a:prstGeom prst="straightConnector1">
              <a:avLst/>
            </a:prstGeom>
            <a:ln w="254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모서리가 둥근 직사각형 113"/>
            <p:cNvSpPr/>
            <p:nvPr/>
          </p:nvSpPr>
          <p:spPr>
            <a:xfrm>
              <a:off x="7857309" y="3008147"/>
              <a:ext cx="1581374" cy="778925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kumimoji="1" lang="en-US" altLang="ko-KR" sz="1200" b="1" dirty="0" smtClean="0"/>
                <a:t>proxy</a:t>
              </a:r>
              <a:endParaRPr kumimoji="1" lang="ko-KR" altLang="en-US" sz="1200" b="1" dirty="0"/>
            </a:p>
          </p:txBody>
        </p:sp>
        <p:pic>
          <p:nvPicPr>
            <p:cNvPr id="115" name="그림 11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05044" y="3066320"/>
              <a:ext cx="272926" cy="206896"/>
            </a:xfrm>
            <a:prstGeom prst="rect">
              <a:avLst/>
            </a:prstGeom>
          </p:spPr>
        </p:pic>
        <p:pic>
          <p:nvPicPr>
            <p:cNvPr id="116" name="그림 11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77970" y="3401044"/>
              <a:ext cx="940051" cy="314490"/>
            </a:xfrm>
            <a:prstGeom prst="rect">
              <a:avLst/>
            </a:prstGeom>
          </p:spPr>
        </p:pic>
        <p:grpSp>
          <p:nvGrpSpPr>
            <p:cNvPr id="117" name="그룹 116"/>
            <p:cNvGrpSpPr/>
            <p:nvPr/>
          </p:nvGrpSpPr>
          <p:grpSpPr>
            <a:xfrm>
              <a:off x="8032456" y="4254493"/>
              <a:ext cx="446573" cy="297961"/>
              <a:chOff x="5695951" y="2390776"/>
              <a:chExt cx="963613" cy="642938"/>
            </a:xfrm>
          </p:grpSpPr>
          <p:sp>
            <p:nvSpPr>
              <p:cNvPr id="118" name="Freeform 125"/>
              <p:cNvSpPr>
                <a:spLocks noEditPoints="1"/>
              </p:cNvSpPr>
              <p:nvPr/>
            </p:nvSpPr>
            <p:spPr bwMode="auto">
              <a:xfrm>
                <a:off x="6099176" y="2733676"/>
                <a:ext cx="217488" cy="214313"/>
              </a:xfrm>
              <a:custGeom>
                <a:avLst/>
                <a:gdLst>
                  <a:gd name="T0" fmla="*/ 51 w 58"/>
                  <a:gd name="T1" fmla="*/ 32 h 57"/>
                  <a:gd name="T2" fmla="*/ 53 w 58"/>
                  <a:gd name="T3" fmla="*/ 30 h 57"/>
                  <a:gd name="T4" fmla="*/ 58 w 58"/>
                  <a:gd name="T5" fmla="*/ 28 h 57"/>
                  <a:gd name="T6" fmla="*/ 56 w 58"/>
                  <a:gd name="T7" fmla="*/ 20 h 57"/>
                  <a:gd name="T8" fmla="*/ 51 w 58"/>
                  <a:gd name="T9" fmla="*/ 20 h 57"/>
                  <a:gd name="T10" fmla="*/ 48 w 58"/>
                  <a:gd name="T11" fmla="*/ 18 h 57"/>
                  <a:gd name="T12" fmla="*/ 47 w 58"/>
                  <a:gd name="T13" fmla="*/ 16 h 57"/>
                  <a:gd name="T14" fmla="*/ 47 w 58"/>
                  <a:gd name="T15" fmla="*/ 13 h 57"/>
                  <a:gd name="T16" fmla="*/ 49 w 58"/>
                  <a:gd name="T17" fmla="*/ 8 h 57"/>
                  <a:gd name="T18" fmla="*/ 42 w 58"/>
                  <a:gd name="T19" fmla="*/ 3 h 57"/>
                  <a:gd name="T20" fmla="*/ 38 w 58"/>
                  <a:gd name="T21" fmla="*/ 7 h 57"/>
                  <a:gd name="T22" fmla="*/ 35 w 58"/>
                  <a:gd name="T23" fmla="*/ 7 h 57"/>
                  <a:gd name="T24" fmla="*/ 33 w 58"/>
                  <a:gd name="T25" fmla="*/ 7 h 57"/>
                  <a:gd name="T26" fmla="*/ 30 w 58"/>
                  <a:gd name="T27" fmla="*/ 5 h 57"/>
                  <a:gd name="T28" fmla="*/ 28 w 58"/>
                  <a:gd name="T29" fmla="*/ 0 h 57"/>
                  <a:gd name="T30" fmla="*/ 20 w 58"/>
                  <a:gd name="T31" fmla="*/ 1 h 57"/>
                  <a:gd name="T32" fmla="*/ 20 w 58"/>
                  <a:gd name="T33" fmla="*/ 7 h 57"/>
                  <a:gd name="T34" fmla="*/ 18 w 58"/>
                  <a:gd name="T35" fmla="*/ 9 h 57"/>
                  <a:gd name="T36" fmla="*/ 16 w 58"/>
                  <a:gd name="T37" fmla="*/ 10 h 57"/>
                  <a:gd name="T38" fmla="*/ 13 w 58"/>
                  <a:gd name="T39" fmla="*/ 11 h 57"/>
                  <a:gd name="T40" fmla="*/ 8 w 58"/>
                  <a:gd name="T41" fmla="*/ 9 h 57"/>
                  <a:gd name="T42" fmla="*/ 3 w 58"/>
                  <a:gd name="T43" fmla="*/ 15 h 57"/>
                  <a:gd name="T44" fmla="*/ 7 w 58"/>
                  <a:gd name="T45" fmla="*/ 19 h 57"/>
                  <a:gd name="T46" fmla="*/ 8 w 58"/>
                  <a:gd name="T47" fmla="*/ 22 h 57"/>
                  <a:gd name="T48" fmla="*/ 7 w 58"/>
                  <a:gd name="T49" fmla="*/ 25 h 57"/>
                  <a:gd name="T50" fmla="*/ 5 w 58"/>
                  <a:gd name="T51" fmla="*/ 27 h 57"/>
                  <a:gd name="T52" fmla="*/ 0 w 58"/>
                  <a:gd name="T53" fmla="*/ 29 h 57"/>
                  <a:gd name="T54" fmla="*/ 1 w 58"/>
                  <a:gd name="T55" fmla="*/ 37 h 57"/>
                  <a:gd name="T56" fmla="*/ 7 w 58"/>
                  <a:gd name="T57" fmla="*/ 37 h 57"/>
                  <a:gd name="T58" fmla="*/ 9 w 58"/>
                  <a:gd name="T59" fmla="*/ 39 h 57"/>
                  <a:gd name="T60" fmla="*/ 11 w 58"/>
                  <a:gd name="T61" fmla="*/ 41 h 57"/>
                  <a:gd name="T62" fmla="*/ 11 w 58"/>
                  <a:gd name="T63" fmla="*/ 44 h 57"/>
                  <a:gd name="T64" fmla="*/ 9 w 58"/>
                  <a:gd name="T65" fmla="*/ 49 h 57"/>
                  <a:gd name="T66" fmla="*/ 15 w 58"/>
                  <a:gd name="T67" fmla="*/ 54 h 57"/>
                  <a:gd name="T68" fmla="*/ 20 w 58"/>
                  <a:gd name="T69" fmla="*/ 50 h 57"/>
                  <a:gd name="T70" fmla="*/ 23 w 58"/>
                  <a:gd name="T71" fmla="*/ 50 h 57"/>
                  <a:gd name="T72" fmla="*/ 25 w 58"/>
                  <a:gd name="T73" fmla="*/ 50 h 57"/>
                  <a:gd name="T74" fmla="*/ 27 w 58"/>
                  <a:gd name="T75" fmla="*/ 52 h 57"/>
                  <a:gd name="T76" fmla="*/ 30 w 58"/>
                  <a:gd name="T77" fmla="*/ 57 h 57"/>
                  <a:gd name="T78" fmla="*/ 37 w 58"/>
                  <a:gd name="T79" fmla="*/ 56 h 57"/>
                  <a:gd name="T80" fmla="*/ 38 w 58"/>
                  <a:gd name="T81" fmla="*/ 50 h 57"/>
                  <a:gd name="T82" fmla="*/ 39 w 58"/>
                  <a:gd name="T83" fmla="*/ 48 h 57"/>
                  <a:gd name="T84" fmla="*/ 42 w 58"/>
                  <a:gd name="T85" fmla="*/ 47 h 57"/>
                  <a:gd name="T86" fmla="*/ 45 w 58"/>
                  <a:gd name="T87" fmla="*/ 46 h 57"/>
                  <a:gd name="T88" fmla="*/ 50 w 58"/>
                  <a:gd name="T89" fmla="*/ 48 h 57"/>
                  <a:gd name="T90" fmla="*/ 54 w 58"/>
                  <a:gd name="T91" fmla="*/ 42 h 57"/>
                  <a:gd name="T92" fmla="*/ 51 w 58"/>
                  <a:gd name="T93" fmla="*/ 38 h 57"/>
                  <a:gd name="T94" fmla="*/ 50 w 58"/>
                  <a:gd name="T95" fmla="*/ 35 h 57"/>
                  <a:gd name="T96" fmla="*/ 51 w 58"/>
                  <a:gd name="T97" fmla="*/ 32 h 57"/>
                  <a:gd name="T98" fmla="*/ 30 w 58"/>
                  <a:gd name="T99" fmla="*/ 38 h 57"/>
                  <a:gd name="T100" fmla="*/ 19 w 58"/>
                  <a:gd name="T101" fmla="*/ 30 h 57"/>
                  <a:gd name="T102" fmla="*/ 27 w 58"/>
                  <a:gd name="T103" fmla="*/ 19 h 57"/>
                  <a:gd name="T104" fmla="*/ 38 w 58"/>
                  <a:gd name="T105" fmla="*/ 27 h 57"/>
                  <a:gd name="T106" fmla="*/ 30 w 58"/>
                  <a:gd name="T107" fmla="*/ 38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58" h="57">
                    <a:moveTo>
                      <a:pt x="51" y="32"/>
                    </a:moveTo>
                    <a:cubicBezTo>
                      <a:pt x="51" y="31"/>
                      <a:pt x="52" y="30"/>
                      <a:pt x="53" y="30"/>
                    </a:cubicBezTo>
                    <a:cubicBezTo>
                      <a:pt x="58" y="28"/>
                      <a:pt x="58" y="28"/>
                      <a:pt x="58" y="28"/>
                    </a:cubicBezTo>
                    <a:cubicBezTo>
                      <a:pt x="56" y="20"/>
                      <a:pt x="56" y="20"/>
                      <a:pt x="56" y="20"/>
                    </a:cubicBezTo>
                    <a:cubicBezTo>
                      <a:pt x="51" y="20"/>
                      <a:pt x="51" y="20"/>
                      <a:pt x="51" y="20"/>
                    </a:cubicBezTo>
                    <a:cubicBezTo>
                      <a:pt x="50" y="20"/>
                      <a:pt x="49" y="19"/>
                      <a:pt x="48" y="18"/>
                    </a:cubicBezTo>
                    <a:cubicBezTo>
                      <a:pt x="48" y="17"/>
                      <a:pt x="47" y="16"/>
                      <a:pt x="47" y="16"/>
                    </a:cubicBezTo>
                    <a:cubicBezTo>
                      <a:pt x="46" y="15"/>
                      <a:pt x="46" y="14"/>
                      <a:pt x="47" y="13"/>
                    </a:cubicBezTo>
                    <a:cubicBezTo>
                      <a:pt x="49" y="8"/>
                      <a:pt x="49" y="8"/>
                      <a:pt x="49" y="8"/>
                    </a:cubicBezTo>
                    <a:cubicBezTo>
                      <a:pt x="42" y="3"/>
                      <a:pt x="42" y="3"/>
                      <a:pt x="42" y="3"/>
                    </a:cubicBezTo>
                    <a:cubicBezTo>
                      <a:pt x="38" y="7"/>
                      <a:pt x="38" y="7"/>
                      <a:pt x="38" y="7"/>
                    </a:cubicBezTo>
                    <a:cubicBezTo>
                      <a:pt x="37" y="7"/>
                      <a:pt x="36" y="8"/>
                      <a:pt x="35" y="7"/>
                    </a:cubicBezTo>
                    <a:cubicBezTo>
                      <a:pt x="34" y="7"/>
                      <a:pt x="33" y="7"/>
                      <a:pt x="33" y="7"/>
                    </a:cubicBezTo>
                    <a:cubicBezTo>
                      <a:pt x="32" y="7"/>
                      <a:pt x="31" y="6"/>
                      <a:pt x="30" y="5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0" y="1"/>
                      <a:pt x="20" y="1"/>
                      <a:pt x="20" y="1"/>
                    </a:cubicBezTo>
                    <a:cubicBezTo>
                      <a:pt x="20" y="7"/>
                      <a:pt x="20" y="7"/>
                      <a:pt x="20" y="7"/>
                    </a:cubicBezTo>
                    <a:cubicBezTo>
                      <a:pt x="20" y="8"/>
                      <a:pt x="19" y="9"/>
                      <a:pt x="18" y="9"/>
                    </a:cubicBezTo>
                    <a:cubicBezTo>
                      <a:pt x="18" y="10"/>
                      <a:pt x="17" y="10"/>
                      <a:pt x="16" y="10"/>
                    </a:cubicBezTo>
                    <a:cubicBezTo>
                      <a:pt x="15" y="11"/>
                      <a:pt x="14" y="11"/>
                      <a:pt x="13" y="11"/>
                    </a:cubicBezTo>
                    <a:cubicBezTo>
                      <a:pt x="8" y="9"/>
                      <a:pt x="8" y="9"/>
                      <a:pt x="8" y="9"/>
                    </a:cubicBezTo>
                    <a:cubicBezTo>
                      <a:pt x="3" y="15"/>
                      <a:pt x="3" y="15"/>
                      <a:pt x="3" y="15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8" y="20"/>
                      <a:pt x="8" y="21"/>
                      <a:pt x="8" y="22"/>
                    </a:cubicBezTo>
                    <a:cubicBezTo>
                      <a:pt x="7" y="23"/>
                      <a:pt x="7" y="24"/>
                      <a:pt x="7" y="25"/>
                    </a:cubicBezTo>
                    <a:cubicBezTo>
                      <a:pt x="7" y="26"/>
                      <a:pt x="6" y="27"/>
                      <a:pt x="5" y="27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1" y="37"/>
                      <a:pt x="1" y="37"/>
                      <a:pt x="1" y="37"/>
                    </a:cubicBezTo>
                    <a:cubicBezTo>
                      <a:pt x="7" y="37"/>
                      <a:pt x="7" y="37"/>
                      <a:pt x="7" y="37"/>
                    </a:cubicBezTo>
                    <a:cubicBezTo>
                      <a:pt x="8" y="38"/>
                      <a:pt x="9" y="38"/>
                      <a:pt x="9" y="39"/>
                    </a:cubicBezTo>
                    <a:cubicBezTo>
                      <a:pt x="10" y="40"/>
                      <a:pt x="10" y="41"/>
                      <a:pt x="11" y="41"/>
                    </a:cubicBezTo>
                    <a:cubicBezTo>
                      <a:pt x="11" y="42"/>
                      <a:pt x="12" y="43"/>
                      <a:pt x="11" y="44"/>
                    </a:cubicBezTo>
                    <a:cubicBezTo>
                      <a:pt x="9" y="49"/>
                      <a:pt x="9" y="49"/>
                      <a:pt x="9" y="49"/>
                    </a:cubicBezTo>
                    <a:cubicBezTo>
                      <a:pt x="15" y="54"/>
                      <a:pt x="15" y="54"/>
                      <a:pt x="15" y="54"/>
                    </a:cubicBezTo>
                    <a:cubicBezTo>
                      <a:pt x="20" y="50"/>
                      <a:pt x="20" y="50"/>
                      <a:pt x="20" y="50"/>
                    </a:cubicBezTo>
                    <a:cubicBezTo>
                      <a:pt x="20" y="50"/>
                      <a:pt x="22" y="49"/>
                      <a:pt x="23" y="50"/>
                    </a:cubicBezTo>
                    <a:cubicBezTo>
                      <a:pt x="23" y="50"/>
                      <a:pt x="24" y="50"/>
                      <a:pt x="25" y="50"/>
                    </a:cubicBezTo>
                    <a:cubicBezTo>
                      <a:pt x="26" y="50"/>
                      <a:pt x="27" y="51"/>
                      <a:pt x="27" y="52"/>
                    </a:cubicBezTo>
                    <a:cubicBezTo>
                      <a:pt x="30" y="57"/>
                      <a:pt x="30" y="57"/>
                      <a:pt x="30" y="57"/>
                    </a:cubicBezTo>
                    <a:cubicBezTo>
                      <a:pt x="37" y="56"/>
                      <a:pt x="37" y="56"/>
                      <a:pt x="37" y="56"/>
                    </a:cubicBezTo>
                    <a:cubicBezTo>
                      <a:pt x="38" y="50"/>
                      <a:pt x="38" y="50"/>
                      <a:pt x="38" y="50"/>
                    </a:cubicBezTo>
                    <a:cubicBezTo>
                      <a:pt x="38" y="49"/>
                      <a:pt x="39" y="48"/>
                      <a:pt x="39" y="48"/>
                    </a:cubicBezTo>
                    <a:cubicBezTo>
                      <a:pt x="40" y="48"/>
                      <a:pt x="41" y="47"/>
                      <a:pt x="42" y="47"/>
                    </a:cubicBezTo>
                    <a:cubicBezTo>
                      <a:pt x="43" y="46"/>
                      <a:pt x="44" y="46"/>
                      <a:pt x="45" y="46"/>
                    </a:cubicBezTo>
                    <a:cubicBezTo>
                      <a:pt x="50" y="48"/>
                      <a:pt x="50" y="48"/>
                      <a:pt x="50" y="48"/>
                    </a:cubicBezTo>
                    <a:cubicBezTo>
                      <a:pt x="54" y="42"/>
                      <a:pt x="54" y="42"/>
                      <a:pt x="54" y="42"/>
                    </a:cubicBezTo>
                    <a:cubicBezTo>
                      <a:pt x="51" y="38"/>
                      <a:pt x="51" y="38"/>
                      <a:pt x="51" y="38"/>
                    </a:cubicBezTo>
                    <a:cubicBezTo>
                      <a:pt x="50" y="37"/>
                      <a:pt x="50" y="36"/>
                      <a:pt x="50" y="35"/>
                    </a:cubicBezTo>
                    <a:cubicBezTo>
                      <a:pt x="50" y="34"/>
                      <a:pt x="51" y="33"/>
                      <a:pt x="51" y="32"/>
                    </a:cubicBezTo>
                    <a:close/>
                    <a:moveTo>
                      <a:pt x="30" y="38"/>
                    </a:moveTo>
                    <a:cubicBezTo>
                      <a:pt x="25" y="39"/>
                      <a:pt x="20" y="35"/>
                      <a:pt x="19" y="30"/>
                    </a:cubicBezTo>
                    <a:cubicBezTo>
                      <a:pt x="19" y="25"/>
                      <a:pt x="22" y="20"/>
                      <a:pt x="27" y="19"/>
                    </a:cubicBezTo>
                    <a:cubicBezTo>
                      <a:pt x="33" y="18"/>
                      <a:pt x="37" y="22"/>
                      <a:pt x="38" y="27"/>
                    </a:cubicBezTo>
                    <a:cubicBezTo>
                      <a:pt x="39" y="32"/>
                      <a:pt x="36" y="37"/>
                      <a:pt x="30" y="3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9" name="Freeform 126"/>
              <p:cNvSpPr>
                <a:spLocks noEditPoints="1"/>
              </p:cNvSpPr>
              <p:nvPr/>
            </p:nvSpPr>
            <p:spPr bwMode="auto">
              <a:xfrm>
                <a:off x="6196013" y="2593976"/>
                <a:ext cx="166688" cy="165100"/>
              </a:xfrm>
              <a:custGeom>
                <a:avLst/>
                <a:gdLst>
                  <a:gd name="T0" fmla="*/ 5 w 44"/>
                  <a:gd name="T1" fmla="*/ 19 h 44"/>
                  <a:gd name="T2" fmla="*/ 5 w 44"/>
                  <a:gd name="T3" fmla="*/ 20 h 44"/>
                  <a:gd name="T4" fmla="*/ 3 w 44"/>
                  <a:gd name="T5" fmla="*/ 22 h 44"/>
                  <a:gd name="T6" fmla="*/ 0 w 44"/>
                  <a:gd name="T7" fmla="*/ 24 h 44"/>
                  <a:gd name="T8" fmla="*/ 1 w 44"/>
                  <a:gd name="T9" fmla="*/ 30 h 44"/>
                  <a:gd name="T10" fmla="*/ 5 w 44"/>
                  <a:gd name="T11" fmla="*/ 30 h 44"/>
                  <a:gd name="T12" fmla="*/ 7 w 44"/>
                  <a:gd name="T13" fmla="*/ 31 h 44"/>
                  <a:gd name="T14" fmla="*/ 9 w 44"/>
                  <a:gd name="T15" fmla="*/ 33 h 44"/>
                  <a:gd name="T16" fmla="*/ 9 w 44"/>
                  <a:gd name="T17" fmla="*/ 35 h 44"/>
                  <a:gd name="T18" fmla="*/ 8 w 44"/>
                  <a:gd name="T19" fmla="*/ 39 h 44"/>
                  <a:gd name="T20" fmla="*/ 13 w 44"/>
                  <a:gd name="T21" fmla="*/ 42 h 44"/>
                  <a:gd name="T22" fmla="*/ 16 w 44"/>
                  <a:gd name="T23" fmla="*/ 39 h 44"/>
                  <a:gd name="T24" fmla="*/ 18 w 44"/>
                  <a:gd name="T25" fmla="*/ 39 h 44"/>
                  <a:gd name="T26" fmla="*/ 20 w 44"/>
                  <a:gd name="T27" fmla="*/ 39 h 44"/>
                  <a:gd name="T28" fmla="*/ 22 w 44"/>
                  <a:gd name="T29" fmla="*/ 40 h 44"/>
                  <a:gd name="T30" fmla="*/ 24 w 44"/>
                  <a:gd name="T31" fmla="*/ 44 h 44"/>
                  <a:gd name="T32" fmla="*/ 30 w 44"/>
                  <a:gd name="T33" fmla="*/ 42 h 44"/>
                  <a:gd name="T34" fmla="*/ 30 w 44"/>
                  <a:gd name="T35" fmla="*/ 38 h 44"/>
                  <a:gd name="T36" fmla="*/ 31 w 44"/>
                  <a:gd name="T37" fmla="*/ 36 h 44"/>
                  <a:gd name="T38" fmla="*/ 33 w 44"/>
                  <a:gd name="T39" fmla="*/ 35 h 44"/>
                  <a:gd name="T40" fmla="*/ 35 w 44"/>
                  <a:gd name="T41" fmla="*/ 34 h 44"/>
                  <a:gd name="T42" fmla="*/ 39 w 44"/>
                  <a:gd name="T43" fmla="*/ 36 h 44"/>
                  <a:gd name="T44" fmla="*/ 42 w 44"/>
                  <a:gd name="T45" fmla="*/ 31 h 44"/>
                  <a:gd name="T46" fmla="*/ 39 w 44"/>
                  <a:gd name="T47" fmla="*/ 27 h 44"/>
                  <a:gd name="T48" fmla="*/ 38 w 44"/>
                  <a:gd name="T49" fmla="*/ 25 h 44"/>
                  <a:gd name="T50" fmla="*/ 39 w 44"/>
                  <a:gd name="T51" fmla="*/ 23 h 44"/>
                  <a:gd name="T52" fmla="*/ 40 w 44"/>
                  <a:gd name="T53" fmla="*/ 21 h 44"/>
                  <a:gd name="T54" fmla="*/ 44 w 44"/>
                  <a:gd name="T55" fmla="*/ 19 h 44"/>
                  <a:gd name="T56" fmla="*/ 42 w 44"/>
                  <a:gd name="T57" fmla="*/ 14 h 44"/>
                  <a:gd name="T58" fmla="*/ 38 w 44"/>
                  <a:gd name="T59" fmla="*/ 14 h 44"/>
                  <a:gd name="T60" fmla="*/ 36 w 44"/>
                  <a:gd name="T61" fmla="*/ 12 h 44"/>
                  <a:gd name="T62" fmla="*/ 35 w 44"/>
                  <a:gd name="T63" fmla="*/ 11 h 44"/>
                  <a:gd name="T64" fmla="*/ 34 w 44"/>
                  <a:gd name="T65" fmla="*/ 9 h 44"/>
                  <a:gd name="T66" fmla="*/ 35 w 44"/>
                  <a:gd name="T67" fmla="*/ 4 h 44"/>
                  <a:gd name="T68" fmla="*/ 30 w 44"/>
                  <a:gd name="T69" fmla="*/ 1 h 44"/>
                  <a:gd name="T70" fmla="*/ 27 w 44"/>
                  <a:gd name="T71" fmla="*/ 4 h 44"/>
                  <a:gd name="T72" fmla="*/ 25 w 44"/>
                  <a:gd name="T73" fmla="*/ 5 h 44"/>
                  <a:gd name="T74" fmla="*/ 23 w 44"/>
                  <a:gd name="T75" fmla="*/ 5 h 44"/>
                  <a:gd name="T76" fmla="*/ 21 w 44"/>
                  <a:gd name="T77" fmla="*/ 4 h 44"/>
                  <a:gd name="T78" fmla="*/ 19 w 44"/>
                  <a:gd name="T79" fmla="*/ 0 h 44"/>
                  <a:gd name="T80" fmla="*/ 13 w 44"/>
                  <a:gd name="T81" fmla="*/ 1 h 44"/>
                  <a:gd name="T82" fmla="*/ 13 w 44"/>
                  <a:gd name="T83" fmla="*/ 6 h 44"/>
                  <a:gd name="T84" fmla="*/ 12 w 44"/>
                  <a:gd name="T85" fmla="*/ 8 h 44"/>
                  <a:gd name="T86" fmla="*/ 11 w 44"/>
                  <a:gd name="T87" fmla="*/ 9 h 44"/>
                  <a:gd name="T88" fmla="*/ 8 w 44"/>
                  <a:gd name="T89" fmla="*/ 9 h 44"/>
                  <a:gd name="T90" fmla="*/ 4 w 44"/>
                  <a:gd name="T91" fmla="*/ 8 h 44"/>
                  <a:gd name="T92" fmla="*/ 1 w 44"/>
                  <a:gd name="T93" fmla="*/ 13 h 44"/>
                  <a:gd name="T94" fmla="*/ 4 w 44"/>
                  <a:gd name="T95" fmla="*/ 16 h 44"/>
                  <a:gd name="T96" fmla="*/ 5 w 44"/>
                  <a:gd name="T97" fmla="*/ 19 h 44"/>
                  <a:gd name="T98" fmla="*/ 15 w 44"/>
                  <a:gd name="T99" fmla="*/ 18 h 44"/>
                  <a:gd name="T100" fmla="*/ 25 w 44"/>
                  <a:gd name="T101" fmla="*/ 16 h 44"/>
                  <a:gd name="T102" fmla="*/ 28 w 44"/>
                  <a:gd name="T103" fmla="*/ 26 h 44"/>
                  <a:gd name="T104" fmla="*/ 18 w 44"/>
                  <a:gd name="T105" fmla="*/ 28 h 44"/>
                  <a:gd name="T106" fmla="*/ 15 w 44"/>
                  <a:gd name="T107" fmla="*/ 18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4" h="44">
                    <a:moveTo>
                      <a:pt x="5" y="19"/>
                    </a:moveTo>
                    <a:cubicBezTo>
                      <a:pt x="5" y="19"/>
                      <a:pt x="5" y="20"/>
                      <a:pt x="5" y="20"/>
                    </a:cubicBezTo>
                    <a:cubicBezTo>
                      <a:pt x="5" y="21"/>
                      <a:pt x="4" y="22"/>
                      <a:pt x="3" y="22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1" y="30"/>
                      <a:pt x="1" y="30"/>
                      <a:pt x="1" y="30"/>
                    </a:cubicBezTo>
                    <a:cubicBezTo>
                      <a:pt x="5" y="30"/>
                      <a:pt x="5" y="30"/>
                      <a:pt x="5" y="30"/>
                    </a:cubicBezTo>
                    <a:cubicBezTo>
                      <a:pt x="6" y="30"/>
                      <a:pt x="7" y="31"/>
                      <a:pt x="7" y="31"/>
                    </a:cubicBezTo>
                    <a:cubicBezTo>
                      <a:pt x="8" y="32"/>
                      <a:pt x="8" y="32"/>
                      <a:pt x="9" y="33"/>
                    </a:cubicBezTo>
                    <a:cubicBezTo>
                      <a:pt x="9" y="34"/>
                      <a:pt x="9" y="34"/>
                      <a:pt x="9" y="35"/>
                    </a:cubicBezTo>
                    <a:cubicBezTo>
                      <a:pt x="8" y="39"/>
                      <a:pt x="8" y="39"/>
                      <a:pt x="8" y="39"/>
                    </a:cubicBezTo>
                    <a:cubicBezTo>
                      <a:pt x="13" y="42"/>
                      <a:pt x="13" y="42"/>
                      <a:pt x="13" y="42"/>
                    </a:cubicBezTo>
                    <a:cubicBezTo>
                      <a:pt x="16" y="39"/>
                      <a:pt x="16" y="39"/>
                      <a:pt x="16" y="39"/>
                    </a:cubicBezTo>
                    <a:cubicBezTo>
                      <a:pt x="17" y="39"/>
                      <a:pt x="17" y="38"/>
                      <a:pt x="18" y="39"/>
                    </a:cubicBezTo>
                    <a:cubicBezTo>
                      <a:pt x="19" y="39"/>
                      <a:pt x="20" y="39"/>
                      <a:pt x="20" y="39"/>
                    </a:cubicBezTo>
                    <a:cubicBezTo>
                      <a:pt x="21" y="39"/>
                      <a:pt x="22" y="39"/>
                      <a:pt x="22" y="40"/>
                    </a:cubicBezTo>
                    <a:cubicBezTo>
                      <a:pt x="24" y="44"/>
                      <a:pt x="24" y="44"/>
                      <a:pt x="24" y="44"/>
                    </a:cubicBezTo>
                    <a:cubicBezTo>
                      <a:pt x="30" y="42"/>
                      <a:pt x="30" y="42"/>
                      <a:pt x="30" y="42"/>
                    </a:cubicBezTo>
                    <a:cubicBezTo>
                      <a:pt x="30" y="38"/>
                      <a:pt x="30" y="38"/>
                      <a:pt x="30" y="38"/>
                    </a:cubicBezTo>
                    <a:cubicBezTo>
                      <a:pt x="30" y="37"/>
                      <a:pt x="30" y="37"/>
                      <a:pt x="31" y="36"/>
                    </a:cubicBezTo>
                    <a:cubicBezTo>
                      <a:pt x="32" y="36"/>
                      <a:pt x="32" y="35"/>
                      <a:pt x="33" y="35"/>
                    </a:cubicBezTo>
                    <a:cubicBezTo>
                      <a:pt x="33" y="34"/>
                      <a:pt x="34" y="34"/>
                      <a:pt x="35" y="34"/>
                    </a:cubicBezTo>
                    <a:cubicBezTo>
                      <a:pt x="39" y="36"/>
                      <a:pt x="39" y="36"/>
                      <a:pt x="39" y="36"/>
                    </a:cubicBezTo>
                    <a:cubicBezTo>
                      <a:pt x="42" y="31"/>
                      <a:pt x="42" y="31"/>
                      <a:pt x="42" y="31"/>
                    </a:cubicBezTo>
                    <a:cubicBezTo>
                      <a:pt x="39" y="27"/>
                      <a:pt x="39" y="27"/>
                      <a:pt x="39" y="27"/>
                    </a:cubicBezTo>
                    <a:cubicBezTo>
                      <a:pt x="38" y="27"/>
                      <a:pt x="38" y="26"/>
                      <a:pt x="38" y="25"/>
                    </a:cubicBezTo>
                    <a:cubicBezTo>
                      <a:pt x="39" y="25"/>
                      <a:pt x="39" y="24"/>
                      <a:pt x="39" y="23"/>
                    </a:cubicBezTo>
                    <a:cubicBezTo>
                      <a:pt x="39" y="22"/>
                      <a:pt x="39" y="22"/>
                      <a:pt x="40" y="21"/>
                    </a:cubicBezTo>
                    <a:cubicBezTo>
                      <a:pt x="44" y="19"/>
                      <a:pt x="44" y="19"/>
                      <a:pt x="44" y="19"/>
                    </a:cubicBezTo>
                    <a:cubicBezTo>
                      <a:pt x="42" y="14"/>
                      <a:pt x="42" y="14"/>
                      <a:pt x="42" y="14"/>
                    </a:cubicBezTo>
                    <a:cubicBezTo>
                      <a:pt x="38" y="14"/>
                      <a:pt x="38" y="14"/>
                      <a:pt x="38" y="14"/>
                    </a:cubicBezTo>
                    <a:cubicBezTo>
                      <a:pt x="37" y="14"/>
                      <a:pt x="36" y="13"/>
                      <a:pt x="36" y="12"/>
                    </a:cubicBezTo>
                    <a:cubicBezTo>
                      <a:pt x="36" y="12"/>
                      <a:pt x="35" y="11"/>
                      <a:pt x="35" y="11"/>
                    </a:cubicBezTo>
                    <a:cubicBezTo>
                      <a:pt x="34" y="10"/>
                      <a:pt x="34" y="9"/>
                      <a:pt x="34" y="9"/>
                    </a:cubicBezTo>
                    <a:cubicBezTo>
                      <a:pt x="35" y="4"/>
                      <a:pt x="35" y="4"/>
                      <a:pt x="35" y="4"/>
                    </a:cubicBezTo>
                    <a:cubicBezTo>
                      <a:pt x="30" y="1"/>
                      <a:pt x="30" y="1"/>
                      <a:pt x="30" y="1"/>
                    </a:cubicBezTo>
                    <a:cubicBezTo>
                      <a:pt x="27" y="4"/>
                      <a:pt x="27" y="4"/>
                      <a:pt x="27" y="4"/>
                    </a:cubicBezTo>
                    <a:cubicBezTo>
                      <a:pt x="27" y="5"/>
                      <a:pt x="26" y="5"/>
                      <a:pt x="25" y="5"/>
                    </a:cubicBezTo>
                    <a:cubicBezTo>
                      <a:pt x="24" y="5"/>
                      <a:pt x="24" y="5"/>
                      <a:pt x="23" y="5"/>
                    </a:cubicBezTo>
                    <a:cubicBezTo>
                      <a:pt x="22" y="5"/>
                      <a:pt x="22" y="4"/>
                      <a:pt x="21" y="4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3" y="6"/>
                      <a:pt x="13" y="7"/>
                      <a:pt x="12" y="8"/>
                    </a:cubicBezTo>
                    <a:cubicBezTo>
                      <a:pt x="12" y="8"/>
                      <a:pt x="11" y="8"/>
                      <a:pt x="11" y="9"/>
                    </a:cubicBezTo>
                    <a:cubicBezTo>
                      <a:pt x="10" y="9"/>
                      <a:pt x="9" y="10"/>
                      <a:pt x="8" y="9"/>
                    </a:cubicBezTo>
                    <a:cubicBezTo>
                      <a:pt x="4" y="8"/>
                      <a:pt x="4" y="8"/>
                      <a:pt x="4" y="8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5" y="17"/>
                      <a:pt x="5" y="18"/>
                      <a:pt x="5" y="19"/>
                    </a:cubicBezTo>
                    <a:close/>
                    <a:moveTo>
                      <a:pt x="15" y="18"/>
                    </a:moveTo>
                    <a:cubicBezTo>
                      <a:pt x="17" y="15"/>
                      <a:pt x="22" y="14"/>
                      <a:pt x="25" y="16"/>
                    </a:cubicBezTo>
                    <a:cubicBezTo>
                      <a:pt x="29" y="18"/>
                      <a:pt x="30" y="22"/>
                      <a:pt x="28" y="26"/>
                    </a:cubicBezTo>
                    <a:cubicBezTo>
                      <a:pt x="26" y="29"/>
                      <a:pt x="21" y="30"/>
                      <a:pt x="18" y="28"/>
                    </a:cubicBezTo>
                    <a:cubicBezTo>
                      <a:pt x="14" y="26"/>
                      <a:pt x="13" y="22"/>
                      <a:pt x="15" y="1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20" name="Freeform 127"/>
              <p:cNvSpPr>
                <a:spLocks noEditPoints="1"/>
              </p:cNvSpPr>
              <p:nvPr/>
            </p:nvSpPr>
            <p:spPr bwMode="auto">
              <a:xfrm>
                <a:off x="6313488" y="2717801"/>
                <a:ext cx="165100" cy="166688"/>
              </a:xfrm>
              <a:custGeom>
                <a:avLst/>
                <a:gdLst>
                  <a:gd name="T0" fmla="*/ 39 w 44"/>
                  <a:gd name="T1" fmla="*/ 21 h 44"/>
                  <a:gd name="T2" fmla="*/ 39 w 44"/>
                  <a:gd name="T3" fmla="*/ 19 h 44"/>
                  <a:gd name="T4" fmla="*/ 39 w 44"/>
                  <a:gd name="T5" fmla="*/ 17 h 44"/>
                  <a:gd name="T6" fmla="*/ 42 w 44"/>
                  <a:gd name="T7" fmla="*/ 13 h 44"/>
                  <a:gd name="T8" fmla="*/ 39 w 44"/>
                  <a:gd name="T9" fmla="*/ 8 h 44"/>
                  <a:gd name="T10" fmla="*/ 35 w 44"/>
                  <a:gd name="T11" fmla="*/ 10 h 44"/>
                  <a:gd name="T12" fmla="*/ 33 w 44"/>
                  <a:gd name="T13" fmla="*/ 9 h 44"/>
                  <a:gd name="T14" fmla="*/ 31 w 44"/>
                  <a:gd name="T15" fmla="*/ 8 h 44"/>
                  <a:gd name="T16" fmla="*/ 30 w 44"/>
                  <a:gd name="T17" fmla="*/ 6 h 44"/>
                  <a:gd name="T18" fmla="*/ 30 w 44"/>
                  <a:gd name="T19" fmla="*/ 2 h 44"/>
                  <a:gd name="T20" fmla="*/ 24 w 44"/>
                  <a:gd name="T21" fmla="*/ 0 h 44"/>
                  <a:gd name="T22" fmla="*/ 22 w 44"/>
                  <a:gd name="T23" fmla="*/ 4 h 44"/>
                  <a:gd name="T24" fmla="*/ 20 w 44"/>
                  <a:gd name="T25" fmla="*/ 5 h 44"/>
                  <a:gd name="T26" fmla="*/ 18 w 44"/>
                  <a:gd name="T27" fmla="*/ 6 h 44"/>
                  <a:gd name="T28" fmla="*/ 16 w 44"/>
                  <a:gd name="T29" fmla="*/ 5 h 44"/>
                  <a:gd name="T30" fmla="*/ 13 w 44"/>
                  <a:gd name="T31" fmla="*/ 2 h 44"/>
                  <a:gd name="T32" fmla="*/ 8 w 44"/>
                  <a:gd name="T33" fmla="*/ 5 h 44"/>
                  <a:gd name="T34" fmla="*/ 9 w 44"/>
                  <a:gd name="T35" fmla="*/ 9 h 44"/>
                  <a:gd name="T36" fmla="*/ 9 w 44"/>
                  <a:gd name="T37" fmla="*/ 11 h 44"/>
                  <a:gd name="T38" fmla="*/ 8 w 44"/>
                  <a:gd name="T39" fmla="*/ 13 h 44"/>
                  <a:gd name="T40" fmla="*/ 5 w 44"/>
                  <a:gd name="T41" fmla="*/ 14 h 44"/>
                  <a:gd name="T42" fmla="*/ 1 w 44"/>
                  <a:gd name="T43" fmla="*/ 14 h 44"/>
                  <a:gd name="T44" fmla="*/ 0 w 44"/>
                  <a:gd name="T45" fmla="*/ 20 h 44"/>
                  <a:gd name="T46" fmla="*/ 4 w 44"/>
                  <a:gd name="T47" fmla="*/ 22 h 44"/>
                  <a:gd name="T48" fmla="*/ 5 w 44"/>
                  <a:gd name="T49" fmla="*/ 24 h 44"/>
                  <a:gd name="T50" fmla="*/ 5 w 44"/>
                  <a:gd name="T51" fmla="*/ 26 h 44"/>
                  <a:gd name="T52" fmla="*/ 5 w 44"/>
                  <a:gd name="T53" fmla="*/ 28 h 44"/>
                  <a:gd name="T54" fmla="*/ 1 w 44"/>
                  <a:gd name="T55" fmla="*/ 31 h 44"/>
                  <a:gd name="T56" fmla="*/ 5 w 44"/>
                  <a:gd name="T57" fmla="*/ 36 h 44"/>
                  <a:gd name="T58" fmla="*/ 9 w 44"/>
                  <a:gd name="T59" fmla="*/ 35 h 44"/>
                  <a:gd name="T60" fmla="*/ 11 w 44"/>
                  <a:gd name="T61" fmla="*/ 35 h 44"/>
                  <a:gd name="T62" fmla="*/ 13 w 44"/>
                  <a:gd name="T63" fmla="*/ 37 h 44"/>
                  <a:gd name="T64" fmla="*/ 14 w 44"/>
                  <a:gd name="T65" fmla="*/ 39 h 44"/>
                  <a:gd name="T66" fmla="*/ 14 w 44"/>
                  <a:gd name="T67" fmla="*/ 43 h 44"/>
                  <a:gd name="T68" fmla="*/ 20 w 44"/>
                  <a:gd name="T69" fmla="*/ 44 h 44"/>
                  <a:gd name="T70" fmla="*/ 22 w 44"/>
                  <a:gd name="T71" fmla="*/ 41 h 44"/>
                  <a:gd name="T72" fmla="*/ 23 w 44"/>
                  <a:gd name="T73" fmla="*/ 39 h 44"/>
                  <a:gd name="T74" fmla="*/ 25 w 44"/>
                  <a:gd name="T75" fmla="*/ 39 h 44"/>
                  <a:gd name="T76" fmla="*/ 28 w 44"/>
                  <a:gd name="T77" fmla="*/ 40 h 44"/>
                  <a:gd name="T78" fmla="*/ 31 w 44"/>
                  <a:gd name="T79" fmla="*/ 43 h 44"/>
                  <a:gd name="T80" fmla="*/ 36 w 44"/>
                  <a:gd name="T81" fmla="*/ 40 h 44"/>
                  <a:gd name="T82" fmla="*/ 35 w 44"/>
                  <a:gd name="T83" fmla="*/ 35 h 44"/>
                  <a:gd name="T84" fmla="*/ 35 w 44"/>
                  <a:gd name="T85" fmla="*/ 33 h 44"/>
                  <a:gd name="T86" fmla="*/ 36 w 44"/>
                  <a:gd name="T87" fmla="*/ 32 h 44"/>
                  <a:gd name="T88" fmla="*/ 38 w 44"/>
                  <a:gd name="T89" fmla="*/ 30 h 44"/>
                  <a:gd name="T90" fmla="*/ 43 w 44"/>
                  <a:gd name="T91" fmla="*/ 30 h 44"/>
                  <a:gd name="T92" fmla="*/ 44 w 44"/>
                  <a:gd name="T93" fmla="*/ 25 h 44"/>
                  <a:gd name="T94" fmla="*/ 40 w 44"/>
                  <a:gd name="T95" fmla="*/ 23 h 44"/>
                  <a:gd name="T96" fmla="*/ 39 w 44"/>
                  <a:gd name="T97" fmla="*/ 21 h 44"/>
                  <a:gd name="T98" fmla="*/ 26 w 44"/>
                  <a:gd name="T99" fmla="*/ 29 h 44"/>
                  <a:gd name="T100" fmla="*/ 16 w 44"/>
                  <a:gd name="T101" fmla="*/ 26 h 44"/>
                  <a:gd name="T102" fmla="*/ 18 w 44"/>
                  <a:gd name="T103" fmla="*/ 16 h 44"/>
                  <a:gd name="T104" fmla="*/ 28 w 44"/>
                  <a:gd name="T105" fmla="*/ 19 h 44"/>
                  <a:gd name="T106" fmla="*/ 26 w 44"/>
                  <a:gd name="T107" fmla="*/ 29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4" h="44">
                    <a:moveTo>
                      <a:pt x="39" y="21"/>
                    </a:moveTo>
                    <a:cubicBezTo>
                      <a:pt x="39" y="20"/>
                      <a:pt x="39" y="19"/>
                      <a:pt x="39" y="19"/>
                    </a:cubicBezTo>
                    <a:cubicBezTo>
                      <a:pt x="38" y="18"/>
                      <a:pt x="39" y="17"/>
                      <a:pt x="39" y="17"/>
                    </a:cubicBezTo>
                    <a:cubicBezTo>
                      <a:pt x="42" y="13"/>
                      <a:pt x="42" y="13"/>
                      <a:pt x="42" y="13"/>
                    </a:cubicBezTo>
                    <a:cubicBezTo>
                      <a:pt x="39" y="8"/>
                      <a:pt x="39" y="8"/>
                      <a:pt x="39" y="8"/>
                    </a:cubicBezTo>
                    <a:cubicBezTo>
                      <a:pt x="35" y="10"/>
                      <a:pt x="35" y="10"/>
                      <a:pt x="35" y="10"/>
                    </a:cubicBezTo>
                    <a:cubicBezTo>
                      <a:pt x="34" y="10"/>
                      <a:pt x="33" y="10"/>
                      <a:pt x="33" y="9"/>
                    </a:cubicBezTo>
                    <a:cubicBezTo>
                      <a:pt x="32" y="9"/>
                      <a:pt x="32" y="8"/>
                      <a:pt x="31" y="8"/>
                    </a:cubicBezTo>
                    <a:cubicBezTo>
                      <a:pt x="30" y="8"/>
                      <a:pt x="30" y="7"/>
                      <a:pt x="30" y="6"/>
                    </a:cubicBezTo>
                    <a:cubicBezTo>
                      <a:pt x="30" y="2"/>
                      <a:pt x="30" y="2"/>
                      <a:pt x="30" y="2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2" y="4"/>
                      <a:pt x="22" y="4"/>
                      <a:pt x="22" y="4"/>
                    </a:cubicBezTo>
                    <a:cubicBezTo>
                      <a:pt x="22" y="5"/>
                      <a:pt x="21" y="5"/>
                      <a:pt x="20" y="5"/>
                    </a:cubicBezTo>
                    <a:cubicBezTo>
                      <a:pt x="20" y="5"/>
                      <a:pt x="19" y="6"/>
                      <a:pt x="18" y="6"/>
                    </a:cubicBezTo>
                    <a:cubicBezTo>
                      <a:pt x="17" y="6"/>
                      <a:pt x="17" y="6"/>
                      <a:pt x="16" y="5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9" y="9"/>
                      <a:pt x="9" y="9"/>
                      <a:pt x="9" y="9"/>
                    </a:cubicBezTo>
                    <a:cubicBezTo>
                      <a:pt x="9" y="10"/>
                      <a:pt x="9" y="11"/>
                      <a:pt x="9" y="11"/>
                    </a:cubicBezTo>
                    <a:cubicBezTo>
                      <a:pt x="8" y="12"/>
                      <a:pt x="8" y="13"/>
                      <a:pt x="8" y="13"/>
                    </a:cubicBezTo>
                    <a:cubicBezTo>
                      <a:pt x="7" y="14"/>
                      <a:pt x="6" y="14"/>
                      <a:pt x="5" y="14"/>
                    </a:cubicBezTo>
                    <a:cubicBezTo>
                      <a:pt x="1" y="14"/>
                      <a:pt x="1" y="14"/>
                      <a:pt x="1" y="14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4" y="22"/>
                      <a:pt x="4" y="22"/>
                      <a:pt x="4" y="22"/>
                    </a:cubicBezTo>
                    <a:cubicBezTo>
                      <a:pt x="4" y="22"/>
                      <a:pt x="5" y="23"/>
                      <a:pt x="5" y="24"/>
                    </a:cubicBezTo>
                    <a:cubicBezTo>
                      <a:pt x="5" y="25"/>
                      <a:pt x="5" y="25"/>
                      <a:pt x="5" y="26"/>
                    </a:cubicBezTo>
                    <a:cubicBezTo>
                      <a:pt x="5" y="27"/>
                      <a:pt x="5" y="28"/>
                      <a:pt x="5" y="28"/>
                    </a:cubicBezTo>
                    <a:cubicBezTo>
                      <a:pt x="1" y="31"/>
                      <a:pt x="1" y="31"/>
                      <a:pt x="1" y="31"/>
                    </a:cubicBezTo>
                    <a:cubicBezTo>
                      <a:pt x="5" y="36"/>
                      <a:pt x="5" y="36"/>
                      <a:pt x="5" y="36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9" y="35"/>
                      <a:pt x="10" y="35"/>
                      <a:pt x="11" y="35"/>
                    </a:cubicBezTo>
                    <a:cubicBezTo>
                      <a:pt x="11" y="36"/>
                      <a:pt x="12" y="36"/>
                      <a:pt x="13" y="37"/>
                    </a:cubicBezTo>
                    <a:cubicBezTo>
                      <a:pt x="13" y="37"/>
                      <a:pt x="14" y="38"/>
                      <a:pt x="14" y="39"/>
                    </a:cubicBezTo>
                    <a:cubicBezTo>
                      <a:pt x="14" y="43"/>
                      <a:pt x="14" y="43"/>
                      <a:pt x="14" y="43"/>
                    </a:cubicBezTo>
                    <a:cubicBezTo>
                      <a:pt x="20" y="44"/>
                      <a:pt x="20" y="44"/>
                      <a:pt x="20" y="44"/>
                    </a:cubicBezTo>
                    <a:cubicBezTo>
                      <a:pt x="22" y="41"/>
                      <a:pt x="22" y="41"/>
                      <a:pt x="22" y="41"/>
                    </a:cubicBezTo>
                    <a:cubicBezTo>
                      <a:pt x="22" y="40"/>
                      <a:pt x="23" y="39"/>
                      <a:pt x="23" y="39"/>
                    </a:cubicBezTo>
                    <a:cubicBezTo>
                      <a:pt x="24" y="39"/>
                      <a:pt x="25" y="39"/>
                      <a:pt x="25" y="39"/>
                    </a:cubicBezTo>
                    <a:cubicBezTo>
                      <a:pt x="26" y="39"/>
                      <a:pt x="27" y="39"/>
                      <a:pt x="28" y="40"/>
                    </a:cubicBezTo>
                    <a:cubicBezTo>
                      <a:pt x="31" y="43"/>
                      <a:pt x="31" y="43"/>
                      <a:pt x="31" y="43"/>
                    </a:cubicBezTo>
                    <a:cubicBezTo>
                      <a:pt x="36" y="40"/>
                      <a:pt x="36" y="40"/>
                      <a:pt x="36" y="40"/>
                    </a:cubicBezTo>
                    <a:cubicBezTo>
                      <a:pt x="35" y="35"/>
                      <a:pt x="35" y="35"/>
                      <a:pt x="35" y="35"/>
                    </a:cubicBezTo>
                    <a:cubicBezTo>
                      <a:pt x="34" y="35"/>
                      <a:pt x="34" y="34"/>
                      <a:pt x="35" y="33"/>
                    </a:cubicBezTo>
                    <a:cubicBezTo>
                      <a:pt x="35" y="33"/>
                      <a:pt x="36" y="32"/>
                      <a:pt x="36" y="32"/>
                    </a:cubicBezTo>
                    <a:cubicBezTo>
                      <a:pt x="37" y="31"/>
                      <a:pt x="37" y="30"/>
                      <a:pt x="38" y="30"/>
                    </a:cubicBezTo>
                    <a:cubicBezTo>
                      <a:pt x="43" y="30"/>
                      <a:pt x="43" y="30"/>
                      <a:pt x="43" y="30"/>
                    </a:cubicBezTo>
                    <a:cubicBezTo>
                      <a:pt x="44" y="25"/>
                      <a:pt x="44" y="25"/>
                      <a:pt x="44" y="25"/>
                    </a:cubicBezTo>
                    <a:cubicBezTo>
                      <a:pt x="40" y="23"/>
                      <a:pt x="40" y="23"/>
                      <a:pt x="40" y="23"/>
                    </a:cubicBezTo>
                    <a:cubicBezTo>
                      <a:pt x="39" y="22"/>
                      <a:pt x="39" y="22"/>
                      <a:pt x="39" y="21"/>
                    </a:cubicBezTo>
                    <a:close/>
                    <a:moveTo>
                      <a:pt x="26" y="29"/>
                    </a:moveTo>
                    <a:cubicBezTo>
                      <a:pt x="22" y="31"/>
                      <a:pt x="18" y="30"/>
                      <a:pt x="16" y="26"/>
                    </a:cubicBezTo>
                    <a:cubicBezTo>
                      <a:pt x="13" y="23"/>
                      <a:pt x="15" y="18"/>
                      <a:pt x="18" y="16"/>
                    </a:cubicBezTo>
                    <a:cubicBezTo>
                      <a:pt x="21" y="14"/>
                      <a:pt x="26" y="15"/>
                      <a:pt x="28" y="19"/>
                    </a:cubicBezTo>
                    <a:cubicBezTo>
                      <a:pt x="30" y="22"/>
                      <a:pt x="29" y="27"/>
                      <a:pt x="26" y="2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21" name="Freeform 128"/>
              <p:cNvSpPr>
                <a:spLocks noEditPoints="1"/>
              </p:cNvSpPr>
              <p:nvPr/>
            </p:nvSpPr>
            <p:spPr bwMode="auto">
              <a:xfrm>
                <a:off x="5876926" y="2481263"/>
                <a:ext cx="319088" cy="319088"/>
              </a:xfrm>
              <a:custGeom>
                <a:avLst/>
                <a:gdLst>
                  <a:gd name="T0" fmla="*/ 61 w 85"/>
                  <a:gd name="T1" fmla="*/ 73 h 85"/>
                  <a:gd name="T2" fmla="*/ 63 w 85"/>
                  <a:gd name="T3" fmla="*/ 69 h 85"/>
                  <a:gd name="T4" fmla="*/ 66 w 85"/>
                  <a:gd name="T5" fmla="*/ 67 h 85"/>
                  <a:gd name="T6" fmla="*/ 70 w 85"/>
                  <a:gd name="T7" fmla="*/ 65 h 85"/>
                  <a:gd name="T8" fmla="*/ 78 w 85"/>
                  <a:gd name="T9" fmla="*/ 67 h 85"/>
                  <a:gd name="T10" fmla="*/ 83 w 85"/>
                  <a:gd name="T11" fmla="*/ 57 h 85"/>
                  <a:gd name="T12" fmla="*/ 77 w 85"/>
                  <a:gd name="T13" fmla="*/ 51 h 85"/>
                  <a:gd name="T14" fmla="*/ 75 w 85"/>
                  <a:gd name="T15" fmla="*/ 47 h 85"/>
                  <a:gd name="T16" fmla="*/ 76 w 85"/>
                  <a:gd name="T17" fmla="*/ 43 h 85"/>
                  <a:gd name="T18" fmla="*/ 78 w 85"/>
                  <a:gd name="T19" fmla="*/ 39 h 85"/>
                  <a:gd name="T20" fmla="*/ 85 w 85"/>
                  <a:gd name="T21" fmla="*/ 35 h 85"/>
                  <a:gd name="T22" fmla="*/ 81 w 85"/>
                  <a:gd name="T23" fmla="*/ 24 h 85"/>
                  <a:gd name="T24" fmla="*/ 73 w 85"/>
                  <a:gd name="T25" fmla="*/ 24 h 85"/>
                  <a:gd name="T26" fmla="*/ 69 w 85"/>
                  <a:gd name="T27" fmla="*/ 22 h 85"/>
                  <a:gd name="T28" fmla="*/ 66 w 85"/>
                  <a:gd name="T29" fmla="*/ 20 h 85"/>
                  <a:gd name="T30" fmla="*/ 65 w 85"/>
                  <a:gd name="T31" fmla="*/ 15 h 85"/>
                  <a:gd name="T32" fmla="*/ 66 w 85"/>
                  <a:gd name="T33" fmla="*/ 7 h 85"/>
                  <a:gd name="T34" fmla="*/ 56 w 85"/>
                  <a:gd name="T35" fmla="*/ 2 h 85"/>
                  <a:gd name="T36" fmla="*/ 51 w 85"/>
                  <a:gd name="T37" fmla="*/ 8 h 85"/>
                  <a:gd name="T38" fmla="*/ 46 w 85"/>
                  <a:gd name="T39" fmla="*/ 10 h 85"/>
                  <a:gd name="T40" fmla="*/ 43 w 85"/>
                  <a:gd name="T41" fmla="*/ 10 h 85"/>
                  <a:gd name="T42" fmla="*/ 39 w 85"/>
                  <a:gd name="T43" fmla="*/ 8 h 85"/>
                  <a:gd name="T44" fmla="*/ 34 w 85"/>
                  <a:gd name="T45" fmla="*/ 0 h 85"/>
                  <a:gd name="T46" fmla="*/ 23 w 85"/>
                  <a:gd name="T47" fmla="*/ 4 h 85"/>
                  <a:gd name="T48" fmla="*/ 24 w 85"/>
                  <a:gd name="T49" fmla="*/ 13 h 85"/>
                  <a:gd name="T50" fmla="*/ 22 w 85"/>
                  <a:gd name="T51" fmla="*/ 17 h 85"/>
                  <a:gd name="T52" fmla="*/ 19 w 85"/>
                  <a:gd name="T53" fmla="*/ 19 h 85"/>
                  <a:gd name="T54" fmla="*/ 15 w 85"/>
                  <a:gd name="T55" fmla="*/ 21 h 85"/>
                  <a:gd name="T56" fmla="*/ 6 w 85"/>
                  <a:gd name="T57" fmla="*/ 19 h 85"/>
                  <a:gd name="T58" fmla="*/ 1 w 85"/>
                  <a:gd name="T59" fmla="*/ 29 h 85"/>
                  <a:gd name="T60" fmla="*/ 8 w 85"/>
                  <a:gd name="T61" fmla="*/ 35 h 85"/>
                  <a:gd name="T62" fmla="*/ 9 w 85"/>
                  <a:gd name="T63" fmla="*/ 39 h 85"/>
                  <a:gd name="T64" fmla="*/ 9 w 85"/>
                  <a:gd name="T65" fmla="*/ 43 h 85"/>
                  <a:gd name="T66" fmla="*/ 7 w 85"/>
                  <a:gd name="T67" fmla="*/ 47 h 85"/>
                  <a:gd name="T68" fmla="*/ 0 w 85"/>
                  <a:gd name="T69" fmla="*/ 51 h 85"/>
                  <a:gd name="T70" fmla="*/ 4 w 85"/>
                  <a:gd name="T71" fmla="*/ 62 h 85"/>
                  <a:gd name="T72" fmla="*/ 12 w 85"/>
                  <a:gd name="T73" fmla="*/ 62 h 85"/>
                  <a:gd name="T74" fmla="*/ 16 w 85"/>
                  <a:gd name="T75" fmla="*/ 63 h 85"/>
                  <a:gd name="T76" fmla="*/ 19 w 85"/>
                  <a:gd name="T77" fmla="*/ 66 h 85"/>
                  <a:gd name="T78" fmla="*/ 20 w 85"/>
                  <a:gd name="T79" fmla="*/ 71 h 85"/>
                  <a:gd name="T80" fmla="*/ 18 w 85"/>
                  <a:gd name="T81" fmla="*/ 79 h 85"/>
                  <a:gd name="T82" fmla="*/ 29 w 85"/>
                  <a:gd name="T83" fmla="*/ 84 h 85"/>
                  <a:gd name="T84" fmla="*/ 34 w 85"/>
                  <a:gd name="T85" fmla="*/ 77 h 85"/>
                  <a:gd name="T86" fmla="*/ 38 w 85"/>
                  <a:gd name="T87" fmla="*/ 76 h 85"/>
                  <a:gd name="T88" fmla="*/ 42 w 85"/>
                  <a:gd name="T89" fmla="*/ 76 h 85"/>
                  <a:gd name="T90" fmla="*/ 46 w 85"/>
                  <a:gd name="T91" fmla="*/ 78 h 85"/>
                  <a:gd name="T92" fmla="*/ 51 w 85"/>
                  <a:gd name="T93" fmla="*/ 85 h 85"/>
                  <a:gd name="T94" fmla="*/ 62 w 85"/>
                  <a:gd name="T95" fmla="*/ 82 h 85"/>
                  <a:gd name="T96" fmla="*/ 61 w 85"/>
                  <a:gd name="T97" fmla="*/ 73 h 85"/>
                  <a:gd name="T98" fmla="*/ 55 w 85"/>
                  <a:gd name="T99" fmla="*/ 49 h 85"/>
                  <a:gd name="T100" fmla="*/ 36 w 85"/>
                  <a:gd name="T101" fmla="*/ 56 h 85"/>
                  <a:gd name="T102" fmla="*/ 30 w 85"/>
                  <a:gd name="T103" fmla="*/ 37 h 85"/>
                  <a:gd name="T104" fmla="*/ 49 w 85"/>
                  <a:gd name="T105" fmla="*/ 30 h 85"/>
                  <a:gd name="T106" fmla="*/ 55 w 85"/>
                  <a:gd name="T107" fmla="*/ 49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85" h="85">
                    <a:moveTo>
                      <a:pt x="61" y="73"/>
                    </a:moveTo>
                    <a:cubicBezTo>
                      <a:pt x="61" y="72"/>
                      <a:pt x="62" y="70"/>
                      <a:pt x="63" y="69"/>
                    </a:cubicBezTo>
                    <a:cubicBezTo>
                      <a:pt x="64" y="68"/>
                      <a:pt x="65" y="67"/>
                      <a:pt x="66" y="67"/>
                    </a:cubicBezTo>
                    <a:cubicBezTo>
                      <a:pt x="67" y="65"/>
                      <a:pt x="68" y="65"/>
                      <a:pt x="70" y="65"/>
                    </a:cubicBezTo>
                    <a:cubicBezTo>
                      <a:pt x="78" y="67"/>
                      <a:pt x="78" y="67"/>
                      <a:pt x="78" y="67"/>
                    </a:cubicBezTo>
                    <a:cubicBezTo>
                      <a:pt x="83" y="57"/>
                      <a:pt x="83" y="57"/>
                      <a:pt x="83" y="57"/>
                    </a:cubicBezTo>
                    <a:cubicBezTo>
                      <a:pt x="77" y="51"/>
                      <a:pt x="77" y="51"/>
                      <a:pt x="77" y="51"/>
                    </a:cubicBezTo>
                    <a:cubicBezTo>
                      <a:pt x="76" y="50"/>
                      <a:pt x="75" y="49"/>
                      <a:pt x="75" y="47"/>
                    </a:cubicBezTo>
                    <a:cubicBezTo>
                      <a:pt x="75" y="46"/>
                      <a:pt x="76" y="44"/>
                      <a:pt x="76" y="43"/>
                    </a:cubicBezTo>
                    <a:cubicBezTo>
                      <a:pt x="76" y="41"/>
                      <a:pt x="76" y="40"/>
                      <a:pt x="78" y="39"/>
                    </a:cubicBezTo>
                    <a:cubicBezTo>
                      <a:pt x="85" y="35"/>
                      <a:pt x="85" y="35"/>
                      <a:pt x="85" y="35"/>
                    </a:cubicBezTo>
                    <a:cubicBezTo>
                      <a:pt x="81" y="24"/>
                      <a:pt x="81" y="24"/>
                      <a:pt x="81" y="24"/>
                    </a:cubicBezTo>
                    <a:cubicBezTo>
                      <a:pt x="73" y="24"/>
                      <a:pt x="73" y="24"/>
                      <a:pt x="73" y="24"/>
                    </a:cubicBezTo>
                    <a:cubicBezTo>
                      <a:pt x="71" y="24"/>
                      <a:pt x="70" y="24"/>
                      <a:pt x="69" y="22"/>
                    </a:cubicBezTo>
                    <a:cubicBezTo>
                      <a:pt x="68" y="21"/>
                      <a:pt x="67" y="20"/>
                      <a:pt x="66" y="20"/>
                    </a:cubicBezTo>
                    <a:cubicBezTo>
                      <a:pt x="65" y="18"/>
                      <a:pt x="64" y="17"/>
                      <a:pt x="65" y="15"/>
                    </a:cubicBezTo>
                    <a:cubicBezTo>
                      <a:pt x="66" y="7"/>
                      <a:pt x="66" y="7"/>
                      <a:pt x="66" y="7"/>
                    </a:cubicBezTo>
                    <a:cubicBezTo>
                      <a:pt x="56" y="2"/>
                      <a:pt x="56" y="2"/>
                      <a:pt x="56" y="2"/>
                    </a:cubicBezTo>
                    <a:cubicBezTo>
                      <a:pt x="51" y="8"/>
                      <a:pt x="51" y="8"/>
                      <a:pt x="51" y="8"/>
                    </a:cubicBezTo>
                    <a:cubicBezTo>
                      <a:pt x="50" y="10"/>
                      <a:pt x="48" y="10"/>
                      <a:pt x="46" y="10"/>
                    </a:cubicBezTo>
                    <a:cubicBezTo>
                      <a:pt x="45" y="10"/>
                      <a:pt x="44" y="10"/>
                      <a:pt x="43" y="10"/>
                    </a:cubicBezTo>
                    <a:cubicBezTo>
                      <a:pt x="41" y="10"/>
                      <a:pt x="39" y="9"/>
                      <a:pt x="39" y="8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23" y="4"/>
                      <a:pt x="23" y="4"/>
                      <a:pt x="23" y="4"/>
                    </a:cubicBezTo>
                    <a:cubicBezTo>
                      <a:pt x="24" y="13"/>
                      <a:pt x="24" y="13"/>
                      <a:pt x="24" y="13"/>
                    </a:cubicBezTo>
                    <a:cubicBezTo>
                      <a:pt x="24" y="14"/>
                      <a:pt x="23" y="16"/>
                      <a:pt x="22" y="17"/>
                    </a:cubicBezTo>
                    <a:cubicBezTo>
                      <a:pt x="21" y="18"/>
                      <a:pt x="20" y="18"/>
                      <a:pt x="19" y="19"/>
                    </a:cubicBezTo>
                    <a:cubicBezTo>
                      <a:pt x="18" y="20"/>
                      <a:pt x="16" y="21"/>
                      <a:pt x="15" y="21"/>
                    </a:cubicBezTo>
                    <a:cubicBezTo>
                      <a:pt x="6" y="19"/>
                      <a:pt x="6" y="19"/>
                      <a:pt x="6" y="19"/>
                    </a:cubicBezTo>
                    <a:cubicBezTo>
                      <a:pt x="1" y="29"/>
                      <a:pt x="1" y="29"/>
                      <a:pt x="1" y="29"/>
                    </a:cubicBezTo>
                    <a:cubicBezTo>
                      <a:pt x="8" y="35"/>
                      <a:pt x="8" y="35"/>
                      <a:pt x="8" y="35"/>
                    </a:cubicBezTo>
                    <a:cubicBezTo>
                      <a:pt x="9" y="36"/>
                      <a:pt x="10" y="37"/>
                      <a:pt x="9" y="39"/>
                    </a:cubicBezTo>
                    <a:cubicBezTo>
                      <a:pt x="9" y="40"/>
                      <a:pt x="9" y="41"/>
                      <a:pt x="9" y="43"/>
                    </a:cubicBezTo>
                    <a:cubicBezTo>
                      <a:pt x="9" y="44"/>
                      <a:pt x="8" y="46"/>
                      <a:pt x="7" y="47"/>
                    </a:cubicBezTo>
                    <a:cubicBezTo>
                      <a:pt x="0" y="51"/>
                      <a:pt x="0" y="51"/>
                      <a:pt x="0" y="51"/>
                    </a:cubicBezTo>
                    <a:cubicBezTo>
                      <a:pt x="4" y="62"/>
                      <a:pt x="4" y="62"/>
                      <a:pt x="4" y="62"/>
                    </a:cubicBezTo>
                    <a:cubicBezTo>
                      <a:pt x="12" y="62"/>
                      <a:pt x="12" y="62"/>
                      <a:pt x="12" y="62"/>
                    </a:cubicBezTo>
                    <a:cubicBezTo>
                      <a:pt x="14" y="61"/>
                      <a:pt x="15" y="62"/>
                      <a:pt x="16" y="63"/>
                    </a:cubicBezTo>
                    <a:cubicBezTo>
                      <a:pt x="17" y="64"/>
                      <a:pt x="18" y="65"/>
                      <a:pt x="19" y="66"/>
                    </a:cubicBezTo>
                    <a:cubicBezTo>
                      <a:pt x="20" y="67"/>
                      <a:pt x="20" y="69"/>
                      <a:pt x="20" y="71"/>
                    </a:cubicBezTo>
                    <a:cubicBezTo>
                      <a:pt x="18" y="79"/>
                      <a:pt x="18" y="79"/>
                      <a:pt x="18" y="79"/>
                    </a:cubicBezTo>
                    <a:cubicBezTo>
                      <a:pt x="29" y="84"/>
                      <a:pt x="29" y="84"/>
                      <a:pt x="29" y="84"/>
                    </a:cubicBezTo>
                    <a:cubicBezTo>
                      <a:pt x="34" y="77"/>
                      <a:pt x="34" y="77"/>
                      <a:pt x="34" y="77"/>
                    </a:cubicBezTo>
                    <a:cubicBezTo>
                      <a:pt x="35" y="76"/>
                      <a:pt x="37" y="76"/>
                      <a:pt x="38" y="76"/>
                    </a:cubicBezTo>
                    <a:cubicBezTo>
                      <a:pt x="40" y="76"/>
                      <a:pt x="41" y="76"/>
                      <a:pt x="42" y="76"/>
                    </a:cubicBezTo>
                    <a:cubicBezTo>
                      <a:pt x="44" y="76"/>
                      <a:pt x="45" y="77"/>
                      <a:pt x="46" y="78"/>
                    </a:cubicBezTo>
                    <a:cubicBezTo>
                      <a:pt x="51" y="85"/>
                      <a:pt x="51" y="85"/>
                      <a:pt x="51" y="85"/>
                    </a:cubicBezTo>
                    <a:cubicBezTo>
                      <a:pt x="62" y="82"/>
                      <a:pt x="62" y="82"/>
                      <a:pt x="62" y="82"/>
                    </a:cubicBezTo>
                    <a:lnTo>
                      <a:pt x="61" y="73"/>
                    </a:lnTo>
                    <a:close/>
                    <a:moveTo>
                      <a:pt x="55" y="49"/>
                    </a:moveTo>
                    <a:cubicBezTo>
                      <a:pt x="52" y="56"/>
                      <a:pt x="43" y="59"/>
                      <a:pt x="36" y="56"/>
                    </a:cubicBezTo>
                    <a:cubicBezTo>
                      <a:pt x="29" y="52"/>
                      <a:pt x="26" y="44"/>
                      <a:pt x="30" y="37"/>
                    </a:cubicBezTo>
                    <a:cubicBezTo>
                      <a:pt x="33" y="30"/>
                      <a:pt x="42" y="27"/>
                      <a:pt x="49" y="30"/>
                    </a:cubicBezTo>
                    <a:cubicBezTo>
                      <a:pt x="56" y="34"/>
                      <a:pt x="59" y="42"/>
                      <a:pt x="55" y="4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22" name="Freeform 129"/>
              <p:cNvSpPr>
                <a:spLocks noEditPoints="1"/>
              </p:cNvSpPr>
              <p:nvPr/>
            </p:nvSpPr>
            <p:spPr bwMode="auto">
              <a:xfrm>
                <a:off x="5695951" y="2390776"/>
                <a:ext cx="963613" cy="642938"/>
              </a:xfrm>
              <a:custGeom>
                <a:avLst/>
                <a:gdLst>
                  <a:gd name="T0" fmla="*/ 240 w 256"/>
                  <a:gd name="T1" fmla="*/ 0 h 171"/>
                  <a:gd name="T2" fmla="*/ 16 w 256"/>
                  <a:gd name="T3" fmla="*/ 0 h 171"/>
                  <a:gd name="T4" fmla="*/ 0 w 256"/>
                  <a:gd name="T5" fmla="*/ 16 h 171"/>
                  <a:gd name="T6" fmla="*/ 0 w 256"/>
                  <a:gd name="T7" fmla="*/ 155 h 171"/>
                  <a:gd name="T8" fmla="*/ 16 w 256"/>
                  <a:gd name="T9" fmla="*/ 171 h 171"/>
                  <a:gd name="T10" fmla="*/ 240 w 256"/>
                  <a:gd name="T11" fmla="*/ 171 h 171"/>
                  <a:gd name="T12" fmla="*/ 256 w 256"/>
                  <a:gd name="T13" fmla="*/ 155 h 171"/>
                  <a:gd name="T14" fmla="*/ 256 w 256"/>
                  <a:gd name="T15" fmla="*/ 16 h 171"/>
                  <a:gd name="T16" fmla="*/ 240 w 256"/>
                  <a:gd name="T17" fmla="*/ 0 h 171"/>
                  <a:gd name="T18" fmla="*/ 248 w 256"/>
                  <a:gd name="T19" fmla="*/ 155 h 171"/>
                  <a:gd name="T20" fmla="*/ 240 w 256"/>
                  <a:gd name="T21" fmla="*/ 163 h 171"/>
                  <a:gd name="T22" fmla="*/ 16 w 256"/>
                  <a:gd name="T23" fmla="*/ 163 h 171"/>
                  <a:gd name="T24" fmla="*/ 8 w 256"/>
                  <a:gd name="T25" fmla="*/ 155 h 171"/>
                  <a:gd name="T26" fmla="*/ 8 w 256"/>
                  <a:gd name="T27" fmla="*/ 16 h 171"/>
                  <a:gd name="T28" fmla="*/ 16 w 256"/>
                  <a:gd name="T29" fmla="*/ 8 h 171"/>
                  <a:gd name="T30" fmla="*/ 240 w 256"/>
                  <a:gd name="T31" fmla="*/ 8 h 171"/>
                  <a:gd name="T32" fmla="*/ 248 w 256"/>
                  <a:gd name="T33" fmla="*/ 16 h 171"/>
                  <a:gd name="T34" fmla="*/ 248 w 256"/>
                  <a:gd name="T35" fmla="*/ 155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56" h="171">
                    <a:moveTo>
                      <a:pt x="240" y="0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7" y="0"/>
                      <a:pt x="0" y="8"/>
                      <a:pt x="0" y="16"/>
                    </a:cubicBezTo>
                    <a:cubicBezTo>
                      <a:pt x="0" y="155"/>
                      <a:pt x="0" y="155"/>
                      <a:pt x="0" y="155"/>
                    </a:cubicBezTo>
                    <a:cubicBezTo>
                      <a:pt x="0" y="164"/>
                      <a:pt x="7" y="171"/>
                      <a:pt x="16" y="171"/>
                    </a:cubicBezTo>
                    <a:cubicBezTo>
                      <a:pt x="240" y="171"/>
                      <a:pt x="240" y="171"/>
                      <a:pt x="240" y="171"/>
                    </a:cubicBezTo>
                    <a:cubicBezTo>
                      <a:pt x="249" y="171"/>
                      <a:pt x="256" y="164"/>
                      <a:pt x="256" y="155"/>
                    </a:cubicBezTo>
                    <a:cubicBezTo>
                      <a:pt x="256" y="16"/>
                      <a:pt x="256" y="16"/>
                      <a:pt x="256" y="16"/>
                    </a:cubicBezTo>
                    <a:cubicBezTo>
                      <a:pt x="256" y="8"/>
                      <a:pt x="249" y="0"/>
                      <a:pt x="240" y="0"/>
                    </a:cubicBezTo>
                    <a:close/>
                    <a:moveTo>
                      <a:pt x="248" y="155"/>
                    </a:moveTo>
                    <a:cubicBezTo>
                      <a:pt x="248" y="159"/>
                      <a:pt x="244" y="163"/>
                      <a:pt x="240" y="163"/>
                    </a:cubicBezTo>
                    <a:cubicBezTo>
                      <a:pt x="16" y="163"/>
                      <a:pt x="16" y="163"/>
                      <a:pt x="16" y="163"/>
                    </a:cubicBezTo>
                    <a:cubicBezTo>
                      <a:pt x="12" y="163"/>
                      <a:pt x="8" y="159"/>
                      <a:pt x="8" y="155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8" y="12"/>
                      <a:pt x="12" y="8"/>
                      <a:pt x="16" y="8"/>
                    </a:cubicBezTo>
                    <a:cubicBezTo>
                      <a:pt x="240" y="8"/>
                      <a:pt x="240" y="8"/>
                      <a:pt x="240" y="8"/>
                    </a:cubicBezTo>
                    <a:cubicBezTo>
                      <a:pt x="244" y="8"/>
                      <a:pt x="248" y="12"/>
                      <a:pt x="248" y="16"/>
                    </a:cubicBezTo>
                    <a:lnTo>
                      <a:pt x="248" y="15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</p:grpSp>
      <p:grpSp>
        <p:nvGrpSpPr>
          <p:cNvPr id="145" name="그룹 144"/>
          <p:cNvGrpSpPr/>
          <p:nvPr/>
        </p:nvGrpSpPr>
        <p:grpSpPr>
          <a:xfrm>
            <a:off x="9759344" y="2382816"/>
            <a:ext cx="1777891" cy="2080249"/>
            <a:chOff x="9684819" y="2624866"/>
            <a:chExt cx="1777891" cy="2080249"/>
          </a:xfrm>
        </p:grpSpPr>
        <p:sp>
          <p:nvSpPr>
            <p:cNvPr id="123" name="모서리가 둥근 직사각형 122"/>
            <p:cNvSpPr/>
            <p:nvPr/>
          </p:nvSpPr>
          <p:spPr>
            <a:xfrm>
              <a:off x="9684819" y="2624866"/>
              <a:ext cx="1777891" cy="2080249"/>
            </a:xfrm>
            <a:prstGeom prst="roundRect">
              <a:avLst>
                <a:gd name="adj" fmla="val 6646"/>
              </a:avLst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kumimoji="1" lang="en-US" altLang="ko-KR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Pod</a:t>
              </a:r>
              <a:endParaRPr kumimoji="1" lang="ko-KR" altLang="en-US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24" name="모서리가 둥근 직사각형 123"/>
            <p:cNvSpPr/>
            <p:nvPr/>
          </p:nvSpPr>
          <p:spPr>
            <a:xfrm>
              <a:off x="9783077" y="3846863"/>
              <a:ext cx="1581374" cy="778925"/>
            </a:xfrm>
            <a:prstGeom prst="round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kumimoji="1" lang="en-US" altLang="ko-KR" sz="1200" b="1" dirty="0" smtClean="0"/>
                <a:t>contents</a:t>
              </a:r>
              <a:endParaRPr kumimoji="1" lang="ko-KR" altLang="en-US" sz="1200" b="1" dirty="0"/>
            </a:p>
          </p:txBody>
        </p:sp>
        <p:pic>
          <p:nvPicPr>
            <p:cNvPr id="125" name="그림 12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30812" y="3909143"/>
              <a:ext cx="272926" cy="206896"/>
            </a:xfrm>
            <a:prstGeom prst="rect">
              <a:avLst/>
            </a:prstGeom>
          </p:spPr>
        </p:pic>
        <p:grpSp>
          <p:nvGrpSpPr>
            <p:cNvPr id="126" name="그룹 125"/>
            <p:cNvGrpSpPr/>
            <p:nvPr/>
          </p:nvGrpSpPr>
          <p:grpSpPr>
            <a:xfrm>
              <a:off x="10860570" y="4236325"/>
              <a:ext cx="277707" cy="324917"/>
              <a:chOff x="11482388" y="2460626"/>
              <a:chExt cx="476250" cy="557212"/>
            </a:xfrm>
          </p:grpSpPr>
          <p:sp>
            <p:nvSpPr>
              <p:cNvPr id="127" name="Freeform 45"/>
              <p:cNvSpPr>
                <a:spLocks/>
              </p:cNvSpPr>
              <p:nvPr/>
            </p:nvSpPr>
            <p:spPr bwMode="auto">
              <a:xfrm>
                <a:off x="11482388" y="2603501"/>
                <a:ext cx="476250" cy="147638"/>
              </a:xfrm>
              <a:custGeom>
                <a:avLst/>
                <a:gdLst>
                  <a:gd name="T0" fmla="*/ 0 w 127"/>
                  <a:gd name="T1" fmla="*/ 0 h 39"/>
                  <a:gd name="T2" fmla="*/ 0 w 127"/>
                  <a:gd name="T3" fmla="*/ 24 h 39"/>
                  <a:gd name="T4" fmla="*/ 56 w 127"/>
                  <a:gd name="T5" fmla="*/ 38 h 39"/>
                  <a:gd name="T6" fmla="*/ 57 w 127"/>
                  <a:gd name="T7" fmla="*/ 38 h 39"/>
                  <a:gd name="T8" fmla="*/ 60 w 127"/>
                  <a:gd name="T9" fmla="*/ 39 h 39"/>
                  <a:gd name="T10" fmla="*/ 63 w 127"/>
                  <a:gd name="T11" fmla="*/ 39 h 39"/>
                  <a:gd name="T12" fmla="*/ 67 w 127"/>
                  <a:gd name="T13" fmla="*/ 39 h 39"/>
                  <a:gd name="T14" fmla="*/ 69 w 127"/>
                  <a:gd name="T15" fmla="*/ 38 h 39"/>
                  <a:gd name="T16" fmla="*/ 70 w 127"/>
                  <a:gd name="T17" fmla="*/ 38 h 39"/>
                  <a:gd name="T18" fmla="*/ 127 w 127"/>
                  <a:gd name="T19" fmla="*/ 24 h 39"/>
                  <a:gd name="T20" fmla="*/ 127 w 127"/>
                  <a:gd name="T21" fmla="*/ 0 h 39"/>
                  <a:gd name="T22" fmla="*/ 63 w 127"/>
                  <a:gd name="T23" fmla="*/ 13 h 39"/>
                  <a:gd name="T24" fmla="*/ 0 w 127"/>
                  <a:gd name="T25" fmla="*/ 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7" h="39">
                    <a:moveTo>
                      <a:pt x="0" y="0"/>
                    </a:moveTo>
                    <a:cubicBezTo>
                      <a:pt x="0" y="24"/>
                      <a:pt x="0" y="24"/>
                      <a:pt x="0" y="24"/>
                    </a:cubicBezTo>
                    <a:cubicBezTo>
                      <a:pt x="6" y="31"/>
                      <a:pt x="28" y="38"/>
                      <a:pt x="56" y="38"/>
                    </a:cubicBezTo>
                    <a:cubicBezTo>
                      <a:pt x="57" y="38"/>
                      <a:pt x="57" y="38"/>
                      <a:pt x="57" y="38"/>
                    </a:cubicBezTo>
                    <a:cubicBezTo>
                      <a:pt x="58" y="38"/>
                      <a:pt x="59" y="38"/>
                      <a:pt x="60" y="39"/>
                    </a:cubicBezTo>
                    <a:cubicBezTo>
                      <a:pt x="61" y="39"/>
                      <a:pt x="62" y="39"/>
                      <a:pt x="63" y="39"/>
                    </a:cubicBezTo>
                    <a:cubicBezTo>
                      <a:pt x="64" y="39"/>
                      <a:pt x="66" y="39"/>
                      <a:pt x="67" y="39"/>
                    </a:cubicBezTo>
                    <a:cubicBezTo>
                      <a:pt x="68" y="38"/>
                      <a:pt x="68" y="38"/>
                      <a:pt x="69" y="38"/>
                    </a:cubicBezTo>
                    <a:cubicBezTo>
                      <a:pt x="70" y="38"/>
                      <a:pt x="70" y="38"/>
                      <a:pt x="70" y="38"/>
                    </a:cubicBezTo>
                    <a:cubicBezTo>
                      <a:pt x="99" y="38"/>
                      <a:pt x="120" y="31"/>
                      <a:pt x="127" y="24"/>
                    </a:cubicBezTo>
                    <a:cubicBezTo>
                      <a:pt x="127" y="0"/>
                      <a:pt x="127" y="0"/>
                      <a:pt x="127" y="0"/>
                    </a:cubicBezTo>
                    <a:cubicBezTo>
                      <a:pt x="114" y="9"/>
                      <a:pt x="88" y="13"/>
                      <a:pt x="63" y="13"/>
                    </a:cubicBezTo>
                    <a:cubicBezTo>
                      <a:pt x="38" y="13"/>
                      <a:pt x="12" y="9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28" name="Freeform 46"/>
              <p:cNvSpPr>
                <a:spLocks/>
              </p:cNvSpPr>
              <p:nvPr/>
            </p:nvSpPr>
            <p:spPr bwMode="auto">
              <a:xfrm>
                <a:off x="11482388" y="2855913"/>
                <a:ext cx="476250" cy="161925"/>
              </a:xfrm>
              <a:custGeom>
                <a:avLst/>
                <a:gdLst>
                  <a:gd name="T0" fmla="*/ 0 w 127"/>
                  <a:gd name="T1" fmla="*/ 0 h 43"/>
                  <a:gd name="T2" fmla="*/ 0 w 127"/>
                  <a:gd name="T3" fmla="*/ 20 h 43"/>
                  <a:gd name="T4" fmla="*/ 0 w 127"/>
                  <a:gd name="T5" fmla="*/ 22 h 43"/>
                  <a:gd name="T6" fmla="*/ 63 w 127"/>
                  <a:gd name="T7" fmla="*/ 43 h 43"/>
                  <a:gd name="T8" fmla="*/ 127 w 127"/>
                  <a:gd name="T9" fmla="*/ 22 h 43"/>
                  <a:gd name="T10" fmla="*/ 127 w 127"/>
                  <a:gd name="T11" fmla="*/ 20 h 43"/>
                  <a:gd name="T12" fmla="*/ 127 w 127"/>
                  <a:gd name="T13" fmla="*/ 0 h 43"/>
                  <a:gd name="T14" fmla="*/ 63 w 127"/>
                  <a:gd name="T15" fmla="*/ 13 h 43"/>
                  <a:gd name="T16" fmla="*/ 0 w 127"/>
                  <a:gd name="T17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7" h="43">
                    <a:moveTo>
                      <a:pt x="0" y="0"/>
                    </a:moveTo>
                    <a:cubicBezTo>
                      <a:pt x="0" y="20"/>
                      <a:pt x="0" y="20"/>
                      <a:pt x="0" y="20"/>
                    </a:cubicBezTo>
                    <a:cubicBezTo>
                      <a:pt x="0" y="21"/>
                      <a:pt x="0" y="21"/>
                      <a:pt x="0" y="22"/>
                    </a:cubicBezTo>
                    <a:cubicBezTo>
                      <a:pt x="3" y="34"/>
                      <a:pt x="30" y="43"/>
                      <a:pt x="63" y="43"/>
                    </a:cubicBezTo>
                    <a:cubicBezTo>
                      <a:pt x="97" y="43"/>
                      <a:pt x="124" y="34"/>
                      <a:pt x="127" y="22"/>
                    </a:cubicBezTo>
                    <a:cubicBezTo>
                      <a:pt x="127" y="21"/>
                      <a:pt x="127" y="21"/>
                      <a:pt x="127" y="20"/>
                    </a:cubicBezTo>
                    <a:cubicBezTo>
                      <a:pt x="127" y="0"/>
                      <a:pt x="127" y="0"/>
                      <a:pt x="127" y="0"/>
                    </a:cubicBezTo>
                    <a:cubicBezTo>
                      <a:pt x="116" y="7"/>
                      <a:pt x="95" y="13"/>
                      <a:pt x="63" y="13"/>
                    </a:cubicBezTo>
                    <a:cubicBezTo>
                      <a:pt x="32" y="13"/>
                      <a:pt x="10" y="7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29" name="Freeform 47"/>
              <p:cNvSpPr>
                <a:spLocks/>
              </p:cNvSpPr>
              <p:nvPr/>
            </p:nvSpPr>
            <p:spPr bwMode="auto">
              <a:xfrm>
                <a:off x="11482388" y="2727326"/>
                <a:ext cx="476250" cy="147638"/>
              </a:xfrm>
              <a:custGeom>
                <a:avLst/>
                <a:gdLst>
                  <a:gd name="T0" fmla="*/ 70 w 127"/>
                  <a:gd name="T1" fmla="*/ 13 h 39"/>
                  <a:gd name="T2" fmla="*/ 63 w 127"/>
                  <a:gd name="T3" fmla="*/ 13 h 39"/>
                  <a:gd name="T4" fmla="*/ 57 w 127"/>
                  <a:gd name="T5" fmla="*/ 13 h 39"/>
                  <a:gd name="T6" fmla="*/ 12 w 127"/>
                  <a:gd name="T7" fmla="*/ 6 h 39"/>
                  <a:gd name="T8" fmla="*/ 0 w 127"/>
                  <a:gd name="T9" fmla="*/ 0 h 39"/>
                  <a:gd name="T10" fmla="*/ 0 w 127"/>
                  <a:gd name="T11" fmla="*/ 24 h 39"/>
                  <a:gd name="T12" fmla="*/ 63 w 127"/>
                  <a:gd name="T13" fmla="*/ 39 h 39"/>
                  <a:gd name="T14" fmla="*/ 127 w 127"/>
                  <a:gd name="T15" fmla="*/ 24 h 39"/>
                  <a:gd name="T16" fmla="*/ 127 w 127"/>
                  <a:gd name="T17" fmla="*/ 0 h 39"/>
                  <a:gd name="T18" fmla="*/ 114 w 127"/>
                  <a:gd name="T19" fmla="*/ 6 h 39"/>
                  <a:gd name="T20" fmla="*/ 70 w 127"/>
                  <a:gd name="T21" fmla="*/ 13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27" h="39">
                    <a:moveTo>
                      <a:pt x="70" y="13"/>
                    </a:moveTo>
                    <a:cubicBezTo>
                      <a:pt x="68" y="13"/>
                      <a:pt x="65" y="13"/>
                      <a:pt x="63" y="13"/>
                    </a:cubicBezTo>
                    <a:cubicBezTo>
                      <a:pt x="61" y="13"/>
                      <a:pt x="59" y="13"/>
                      <a:pt x="57" y="13"/>
                    </a:cubicBezTo>
                    <a:cubicBezTo>
                      <a:pt x="38" y="13"/>
                      <a:pt x="23" y="10"/>
                      <a:pt x="12" y="6"/>
                    </a:cubicBezTo>
                    <a:cubicBezTo>
                      <a:pt x="7" y="5"/>
                      <a:pt x="3" y="3"/>
                      <a:pt x="0" y="0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7" y="32"/>
                      <a:pt x="31" y="39"/>
                      <a:pt x="63" y="39"/>
                    </a:cubicBezTo>
                    <a:cubicBezTo>
                      <a:pt x="95" y="39"/>
                      <a:pt x="120" y="32"/>
                      <a:pt x="127" y="24"/>
                    </a:cubicBezTo>
                    <a:cubicBezTo>
                      <a:pt x="127" y="0"/>
                      <a:pt x="127" y="0"/>
                      <a:pt x="127" y="0"/>
                    </a:cubicBezTo>
                    <a:cubicBezTo>
                      <a:pt x="124" y="3"/>
                      <a:pt x="119" y="5"/>
                      <a:pt x="114" y="6"/>
                    </a:cubicBezTo>
                    <a:cubicBezTo>
                      <a:pt x="103" y="10"/>
                      <a:pt x="89" y="13"/>
                      <a:pt x="70" y="1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30" name="Freeform 48"/>
              <p:cNvSpPr>
                <a:spLocks/>
              </p:cNvSpPr>
              <p:nvPr/>
            </p:nvSpPr>
            <p:spPr bwMode="auto">
              <a:xfrm>
                <a:off x="11482388" y="2460626"/>
                <a:ext cx="476250" cy="161925"/>
              </a:xfrm>
              <a:custGeom>
                <a:avLst/>
                <a:gdLst>
                  <a:gd name="T0" fmla="*/ 126 w 127"/>
                  <a:gd name="T1" fmla="*/ 22 h 43"/>
                  <a:gd name="T2" fmla="*/ 63 w 127"/>
                  <a:gd name="T3" fmla="*/ 0 h 43"/>
                  <a:gd name="T4" fmla="*/ 0 w 127"/>
                  <a:gd name="T5" fmla="*/ 22 h 43"/>
                  <a:gd name="T6" fmla="*/ 0 w 127"/>
                  <a:gd name="T7" fmla="*/ 23 h 43"/>
                  <a:gd name="T8" fmla="*/ 0 w 127"/>
                  <a:gd name="T9" fmla="*/ 29 h 43"/>
                  <a:gd name="T10" fmla="*/ 63 w 127"/>
                  <a:gd name="T11" fmla="*/ 43 h 43"/>
                  <a:gd name="T12" fmla="*/ 127 w 127"/>
                  <a:gd name="T13" fmla="*/ 29 h 43"/>
                  <a:gd name="T14" fmla="*/ 127 w 127"/>
                  <a:gd name="T15" fmla="*/ 23 h 43"/>
                  <a:gd name="T16" fmla="*/ 126 w 127"/>
                  <a:gd name="T17" fmla="*/ 22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7" h="43">
                    <a:moveTo>
                      <a:pt x="126" y="22"/>
                    </a:moveTo>
                    <a:cubicBezTo>
                      <a:pt x="124" y="11"/>
                      <a:pt x="102" y="0"/>
                      <a:pt x="63" y="0"/>
                    </a:cubicBezTo>
                    <a:cubicBezTo>
                      <a:pt x="25" y="0"/>
                      <a:pt x="3" y="11"/>
                      <a:pt x="0" y="22"/>
                    </a:cubicBezTo>
                    <a:cubicBezTo>
                      <a:pt x="0" y="22"/>
                      <a:pt x="0" y="23"/>
                      <a:pt x="0" y="23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7" y="36"/>
                      <a:pt x="31" y="43"/>
                      <a:pt x="63" y="43"/>
                    </a:cubicBezTo>
                    <a:cubicBezTo>
                      <a:pt x="96" y="43"/>
                      <a:pt x="120" y="36"/>
                      <a:pt x="127" y="29"/>
                    </a:cubicBezTo>
                    <a:cubicBezTo>
                      <a:pt x="127" y="23"/>
                      <a:pt x="127" y="23"/>
                      <a:pt x="127" y="23"/>
                    </a:cubicBezTo>
                    <a:cubicBezTo>
                      <a:pt x="127" y="23"/>
                      <a:pt x="127" y="22"/>
                      <a:pt x="126" y="2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cxnSp>
          <p:nvCxnSpPr>
            <p:cNvPr id="131" name="직선 화살표 연결선 130"/>
            <p:cNvCxnSpPr/>
            <p:nvPr/>
          </p:nvCxnSpPr>
          <p:spPr>
            <a:xfrm>
              <a:off x="10400036" y="4402276"/>
              <a:ext cx="460534" cy="2714"/>
            </a:xfrm>
            <a:prstGeom prst="straightConnector1">
              <a:avLst/>
            </a:prstGeom>
            <a:ln w="254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2" name="모서리가 둥근 직사각형 131"/>
            <p:cNvSpPr/>
            <p:nvPr/>
          </p:nvSpPr>
          <p:spPr>
            <a:xfrm>
              <a:off x="9783077" y="3008147"/>
              <a:ext cx="1581374" cy="778925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kumimoji="1" lang="en-US" altLang="ko-KR" sz="1200" b="1" dirty="0" smtClean="0"/>
                <a:t>proxy</a:t>
              </a:r>
              <a:endParaRPr kumimoji="1" lang="ko-KR" altLang="en-US" sz="1200" b="1" dirty="0"/>
            </a:p>
          </p:txBody>
        </p:sp>
        <p:pic>
          <p:nvPicPr>
            <p:cNvPr id="133" name="그림 13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30812" y="3066320"/>
              <a:ext cx="272926" cy="206896"/>
            </a:xfrm>
            <a:prstGeom prst="rect">
              <a:avLst/>
            </a:prstGeom>
          </p:spPr>
        </p:pic>
        <p:pic>
          <p:nvPicPr>
            <p:cNvPr id="134" name="그림 13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03738" y="3401044"/>
              <a:ext cx="940051" cy="314490"/>
            </a:xfrm>
            <a:prstGeom prst="rect">
              <a:avLst/>
            </a:prstGeom>
          </p:spPr>
        </p:pic>
        <p:grpSp>
          <p:nvGrpSpPr>
            <p:cNvPr id="135" name="그룹 134"/>
            <p:cNvGrpSpPr/>
            <p:nvPr/>
          </p:nvGrpSpPr>
          <p:grpSpPr>
            <a:xfrm>
              <a:off x="9958224" y="4254493"/>
              <a:ext cx="446573" cy="297961"/>
              <a:chOff x="5695951" y="2390776"/>
              <a:chExt cx="963613" cy="642938"/>
            </a:xfrm>
          </p:grpSpPr>
          <p:sp>
            <p:nvSpPr>
              <p:cNvPr id="136" name="Freeform 125"/>
              <p:cNvSpPr>
                <a:spLocks noEditPoints="1"/>
              </p:cNvSpPr>
              <p:nvPr/>
            </p:nvSpPr>
            <p:spPr bwMode="auto">
              <a:xfrm>
                <a:off x="6099176" y="2733676"/>
                <a:ext cx="217488" cy="214313"/>
              </a:xfrm>
              <a:custGeom>
                <a:avLst/>
                <a:gdLst>
                  <a:gd name="T0" fmla="*/ 51 w 58"/>
                  <a:gd name="T1" fmla="*/ 32 h 57"/>
                  <a:gd name="T2" fmla="*/ 53 w 58"/>
                  <a:gd name="T3" fmla="*/ 30 h 57"/>
                  <a:gd name="T4" fmla="*/ 58 w 58"/>
                  <a:gd name="T5" fmla="*/ 28 h 57"/>
                  <a:gd name="T6" fmla="*/ 56 w 58"/>
                  <a:gd name="T7" fmla="*/ 20 h 57"/>
                  <a:gd name="T8" fmla="*/ 51 w 58"/>
                  <a:gd name="T9" fmla="*/ 20 h 57"/>
                  <a:gd name="T10" fmla="*/ 48 w 58"/>
                  <a:gd name="T11" fmla="*/ 18 h 57"/>
                  <a:gd name="T12" fmla="*/ 47 w 58"/>
                  <a:gd name="T13" fmla="*/ 16 h 57"/>
                  <a:gd name="T14" fmla="*/ 47 w 58"/>
                  <a:gd name="T15" fmla="*/ 13 h 57"/>
                  <a:gd name="T16" fmla="*/ 49 w 58"/>
                  <a:gd name="T17" fmla="*/ 8 h 57"/>
                  <a:gd name="T18" fmla="*/ 42 w 58"/>
                  <a:gd name="T19" fmla="*/ 3 h 57"/>
                  <a:gd name="T20" fmla="*/ 38 w 58"/>
                  <a:gd name="T21" fmla="*/ 7 h 57"/>
                  <a:gd name="T22" fmla="*/ 35 w 58"/>
                  <a:gd name="T23" fmla="*/ 7 h 57"/>
                  <a:gd name="T24" fmla="*/ 33 w 58"/>
                  <a:gd name="T25" fmla="*/ 7 h 57"/>
                  <a:gd name="T26" fmla="*/ 30 w 58"/>
                  <a:gd name="T27" fmla="*/ 5 h 57"/>
                  <a:gd name="T28" fmla="*/ 28 w 58"/>
                  <a:gd name="T29" fmla="*/ 0 h 57"/>
                  <a:gd name="T30" fmla="*/ 20 w 58"/>
                  <a:gd name="T31" fmla="*/ 1 h 57"/>
                  <a:gd name="T32" fmla="*/ 20 w 58"/>
                  <a:gd name="T33" fmla="*/ 7 h 57"/>
                  <a:gd name="T34" fmla="*/ 18 w 58"/>
                  <a:gd name="T35" fmla="*/ 9 h 57"/>
                  <a:gd name="T36" fmla="*/ 16 w 58"/>
                  <a:gd name="T37" fmla="*/ 10 h 57"/>
                  <a:gd name="T38" fmla="*/ 13 w 58"/>
                  <a:gd name="T39" fmla="*/ 11 h 57"/>
                  <a:gd name="T40" fmla="*/ 8 w 58"/>
                  <a:gd name="T41" fmla="*/ 9 h 57"/>
                  <a:gd name="T42" fmla="*/ 3 w 58"/>
                  <a:gd name="T43" fmla="*/ 15 h 57"/>
                  <a:gd name="T44" fmla="*/ 7 w 58"/>
                  <a:gd name="T45" fmla="*/ 19 h 57"/>
                  <a:gd name="T46" fmla="*/ 8 w 58"/>
                  <a:gd name="T47" fmla="*/ 22 h 57"/>
                  <a:gd name="T48" fmla="*/ 7 w 58"/>
                  <a:gd name="T49" fmla="*/ 25 h 57"/>
                  <a:gd name="T50" fmla="*/ 5 w 58"/>
                  <a:gd name="T51" fmla="*/ 27 h 57"/>
                  <a:gd name="T52" fmla="*/ 0 w 58"/>
                  <a:gd name="T53" fmla="*/ 29 h 57"/>
                  <a:gd name="T54" fmla="*/ 1 w 58"/>
                  <a:gd name="T55" fmla="*/ 37 h 57"/>
                  <a:gd name="T56" fmla="*/ 7 w 58"/>
                  <a:gd name="T57" fmla="*/ 37 h 57"/>
                  <a:gd name="T58" fmla="*/ 9 w 58"/>
                  <a:gd name="T59" fmla="*/ 39 h 57"/>
                  <a:gd name="T60" fmla="*/ 11 w 58"/>
                  <a:gd name="T61" fmla="*/ 41 h 57"/>
                  <a:gd name="T62" fmla="*/ 11 w 58"/>
                  <a:gd name="T63" fmla="*/ 44 h 57"/>
                  <a:gd name="T64" fmla="*/ 9 w 58"/>
                  <a:gd name="T65" fmla="*/ 49 h 57"/>
                  <a:gd name="T66" fmla="*/ 15 w 58"/>
                  <a:gd name="T67" fmla="*/ 54 h 57"/>
                  <a:gd name="T68" fmla="*/ 20 w 58"/>
                  <a:gd name="T69" fmla="*/ 50 h 57"/>
                  <a:gd name="T70" fmla="*/ 23 w 58"/>
                  <a:gd name="T71" fmla="*/ 50 h 57"/>
                  <a:gd name="T72" fmla="*/ 25 w 58"/>
                  <a:gd name="T73" fmla="*/ 50 h 57"/>
                  <a:gd name="T74" fmla="*/ 27 w 58"/>
                  <a:gd name="T75" fmla="*/ 52 h 57"/>
                  <a:gd name="T76" fmla="*/ 30 w 58"/>
                  <a:gd name="T77" fmla="*/ 57 h 57"/>
                  <a:gd name="T78" fmla="*/ 37 w 58"/>
                  <a:gd name="T79" fmla="*/ 56 h 57"/>
                  <a:gd name="T80" fmla="*/ 38 w 58"/>
                  <a:gd name="T81" fmla="*/ 50 h 57"/>
                  <a:gd name="T82" fmla="*/ 39 w 58"/>
                  <a:gd name="T83" fmla="*/ 48 h 57"/>
                  <a:gd name="T84" fmla="*/ 42 w 58"/>
                  <a:gd name="T85" fmla="*/ 47 h 57"/>
                  <a:gd name="T86" fmla="*/ 45 w 58"/>
                  <a:gd name="T87" fmla="*/ 46 h 57"/>
                  <a:gd name="T88" fmla="*/ 50 w 58"/>
                  <a:gd name="T89" fmla="*/ 48 h 57"/>
                  <a:gd name="T90" fmla="*/ 54 w 58"/>
                  <a:gd name="T91" fmla="*/ 42 h 57"/>
                  <a:gd name="T92" fmla="*/ 51 w 58"/>
                  <a:gd name="T93" fmla="*/ 38 h 57"/>
                  <a:gd name="T94" fmla="*/ 50 w 58"/>
                  <a:gd name="T95" fmla="*/ 35 h 57"/>
                  <a:gd name="T96" fmla="*/ 51 w 58"/>
                  <a:gd name="T97" fmla="*/ 32 h 57"/>
                  <a:gd name="T98" fmla="*/ 30 w 58"/>
                  <a:gd name="T99" fmla="*/ 38 h 57"/>
                  <a:gd name="T100" fmla="*/ 19 w 58"/>
                  <a:gd name="T101" fmla="*/ 30 h 57"/>
                  <a:gd name="T102" fmla="*/ 27 w 58"/>
                  <a:gd name="T103" fmla="*/ 19 h 57"/>
                  <a:gd name="T104" fmla="*/ 38 w 58"/>
                  <a:gd name="T105" fmla="*/ 27 h 57"/>
                  <a:gd name="T106" fmla="*/ 30 w 58"/>
                  <a:gd name="T107" fmla="*/ 38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58" h="57">
                    <a:moveTo>
                      <a:pt x="51" y="32"/>
                    </a:moveTo>
                    <a:cubicBezTo>
                      <a:pt x="51" y="31"/>
                      <a:pt x="52" y="30"/>
                      <a:pt x="53" y="30"/>
                    </a:cubicBezTo>
                    <a:cubicBezTo>
                      <a:pt x="58" y="28"/>
                      <a:pt x="58" y="28"/>
                      <a:pt x="58" y="28"/>
                    </a:cubicBezTo>
                    <a:cubicBezTo>
                      <a:pt x="56" y="20"/>
                      <a:pt x="56" y="20"/>
                      <a:pt x="56" y="20"/>
                    </a:cubicBezTo>
                    <a:cubicBezTo>
                      <a:pt x="51" y="20"/>
                      <a:pt x="51" y="20"/>
                      <a:pt x="51" y="20"/>
                    </a:cubicBezTo>
                    <a:cubicBezTo>
                      <a:pt x="50" y="20"/>
                      <a:pt x="49" y="19"/>
                      <a:pt x="48" y="18"/>
                    </a:cubicBezTo>
                    <a:cubicBezTo>
                      <a:pt x="48" y="17"/>
                      <a:pt x="47" y="16"/>
                      <a:pt x="47" y="16"/>
                    </a:cubicBezTo>
                    <a:cubicBezTo>
                      <a:pt x="46" y="15"/>
                      <a:pt x="46" y="14"/>
                      <a:pt x="47" y="13"/>
                    </a:cubicBezTo>
                    <a:cubicBezTo>
                      <a:pt x="49" y="8"/>
                      <a:pt x="49" y="8"/>
                      <a:pt x="49" y="8"/>
                    </a:cubicBezTo>
                    <a:cubicBezTo>
                      <a:pt x="42" y="3"/>
                      <a:pt x="42" y="3"/>
                      <a:pt x="42" y="3"/>
                    </a:cubicBezTo>
                    <a:cubicBezTo>
                      <a:pt x="38" y="7"/>
                      <a:pt x="38" y="7"/>
                      <a:pt x="38" y="7"/>
                    </a:cubicBezTo>
                    <a:cubicBezTo>
                      <a:pt x="37" y="7"/>
                      <a:pt x="36" y="8"/>
                      <a:pt x="35" y="7"/>
                    </a:cubicBezTo>
                    <a:cubicBezTo>
                      <a:pt x="34" y="7"/>
                      <a:pt x="33" y="7"/>
                      <a:pt x="33" y="7"/>
                    </a:cubicBezTo>
                    <a:cubicBezTo>
                      <a:pt x="32" y="7"/>
                      <a:pt x="31" y="6"/>
                      <a:pt x="30" y="5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0" y="1"/>
                      <a:pt x="20" y="1"/>
                      <a:pt x="20" y="1"/>
                    </a:cubicBezTo>
                    <a:cubicBezTo>
                      <a:pt x="20" y="7"/>
                      <a:pt x="20" y="7"/>
                      <a:pt x="20" y="7"/>
                    </a:cubicBezTo>
                    <a:cubicBezTo>
                      <a:pt x="20" y="8"/>
                      <a:pt x="19" y="9"/>
                      <a:pt x="18" y="9"/>
                    </a:cubicBezTo>
                    <a:cubicBezTo>
                      <a:pt x="18" y="10"/>
                      <a:pt x="17" y="10"/>
                      <a:pt x="16" y="10"/>
                    </a:cubicBezTo>
                    <a:cubicBezTo>
                      <a:pt x="15" y="11"/>
                      <a:pt x="14" y="11"/>
                      <a:pt x="13" y="11"/>
                    </a:cubicBezTo>
                    <a:cubicBezTo>
                      <a:pt x="8" y="9"/>
                      <a:pt x="8" y="9"/>
                      <a:pt x="8" y="9"/>
                    </a:cubicBezTo>
                    <a:cubicBezTo>
                      <a:pt x="3" y="15"/>
                      <a:pt x="3" y="15"/>
                      <a:pt x="3" y="15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8" y="20"/>
                      <a:pt x="8" y="21"/>
                      <a:pt x="8" y="22"/>
                    </a:cubicBezTo>
                    <a:cubicBezTo>
                      <a:pt x="7" y="23"/>
                      <a:pt x="7" y="24"/>
                      <a:pt x="7" y="25"/>
                    </a:cubicBezTo>
                    <a:cubicBezTo>
                      <a:pt x="7" y="26"/>
                      <a:pt x="6" y="27"/>
                      <a:pt x="5" y="27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1" y="37"/>
                      <a:pt x="1" y="37"/>
                      <a:pt x="1" y="37"/>
                    </a:cubicBezTo>
                    <a:cubicBezTo>
                      <a:pt x="7" y="37"/>
                      <a:pt x="7" y="37"/>
                      <a:pt x="7" y="37"/>
                    </a:cubicBezTo>
                    <a:cubicBezTo>
                      <a:pt x="8" y="38"/>
                      <a:pt x="9" y="38"/>
                      <a:pt x="9" y="39"/>
                    </a:cubicBezTo>
                    <a:cubicBezTo>
                      <a:pt x="10" y="40"/>
                      <a:pt x="10" y="41"/>
                      <a:pt x="11" y="41"/>
                    </a:cubicBezTo>
                    <a:cubicBezTo>
                      <a:pt x="11" y="42"/>
                      <a:pt x="12" y="43"/>
                      <a:pt x="11" y="44"/>
                    </a:cubicBezTo>
                    <a:cubicBezTo>
                      <a:pt x="9" y="49"/>
                      <a:pt x="9" y="49"/>
                      <a:pt x="9" y="49"/>
                    </a:cubicBezTo>
                    <a:cubicBezTo>
                      <a:pt x="15" y="54"/>
                      <a:pt x="15" y="54"/>
                      <a:pt x="15" y="54"/>
                    </a:cubicBezTo>
                    <a:cubicBezTo>
                      <a:pt x="20" y="50"/>
                      <a:pt x="20" y="50"/>
                      <a:pt x="20" y="50"/>
                    </a:cubicBezTo>
                    <a:cubicBezTo>
                      <a:pt x="20" y="50"/>
                      <a:pt x="22" y="49"/>
                      <a:pt x="23" y="50"/>
                    </a:cubicBezTo>
                    <a:cubicBezTo>
                      <a:pt x="23" y="50"/>
                      <a:pt x="24" y="50"/>
                      <a:pt x="25" y="50"/>
                    </a:cubicBezTo>
                    <a:cubicBezTo>
                      <a:pt x="26" y="50"/>
                      <a:pt x="27" y="51"/>
                      <a:pt x="27" y="52"/>
                    </a:cubicBezTo>
                    <a:cubicBezTo>
                      <a:pt x="30" y="57"/>
                      <a:pt x="30" y="57"/>
                      <a:pt x="30" y="57"/>
                    </a:cubicBezTo>
                    <a:cubicBezTo>
                      <a:pt x="37" y="56"/>
                      <a:pt x="37" y="56"/>
                      <a:pt x="37" y="56"/>
                    </a:cubicBezTo>
                    <a:cubicBezTo>
                      <a:pt x="38" y="50"/>
                      <a:pt x="38" y="50"/>
                      <a:pt x="38" y="50"/>
                    </a:cubicBezTo>
                    <a:cubicBezTo>
                      <a:pt x="38" y="49"/>
                      <a:pt x="39" y="48"/>
                      <a:pt x="39" y="48"/>
                    </a:cubicBezTo>
                    <a:cubicBezTo>
                      <a:pt x="40" y="48"/>
                      <a:pt x="41" y="47"/>
                      <a:pt x="42" y="47"/>
                    </a:cubicBezTo>
                    <a:cubicBezTo>
                      <a:pt x="43" y="46"/>
                      <a:pt x="44" y="46"/>
                      <a:pt x="45" y="46"/>
                    </a:cubicBezTo>
                    <a:cubicBezTo>
                      <a:pt x="50" y="48"/>
                      <a:pt x="50" y="48"/>
                      <a:pt x="50" y="48"/>
                    </a:cubicBezTo>
                    <a:cubicBezTo>
                      <a:pt x="54" y="42"/>
                      <a:pt x="54" y="42"/>
                      <a:pt x="54" y="42"/>
                    </a:cubicBezTo>
                    <a:cubicBezTo>
                      <a:pt x="51" y="38"/>
                      <a:pt x="51" y="38"/>
                      <a:pt x="51" y="38"/>
                    </a:cubicBezTo>
                    <a:cubicBezTo>
                      <a:pt x="50" y="37"/>
                      <a:pt x="50" y="36"/>
                      <a:pt x="50" y="35"/>
                    </a:cubicBezTo>
                    <a:cubicBezTo>
                      <a:pt x="50" y="34"/>
                      <a:pt x="51" y="33"/>
                      <a:pt x="51" y="32"/>
                    </a:cubicBezTo>
                    <a:close/>
                    <a:moveTo>
                      <a:pt x="30" y="38"/>
                    </a:moveTo>
                    <a:cubicBezTo>
                      <a:pt x="25" y="39"/>
                      <a:pt x="20" y="35"/>
                      <a:pt x="19" y="30"/>
                    </a:cubicBezTo>
                    <a:cubicBezTo>
                      <a:pt x="19" y="25"/>
                      <a:pt x="22" y="20"/>
                      <a:pt x="27" y="19"/>
                    </a:cubicBezTo>
                    <a:cubicBezTo>
                      <a:pt x="33" y="18"/>
                      <a:pt x="37" y="22"/>
                      <a:pt x="38" y="27"/>
                    </a:cubicBezTo>
                    <a:cubicBezTo>
                      <a:pt x="39" y="32"/>
                      <a:pt x="36" y="37"/>
                      <a:pt x="30" y="3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37" name="Freeform 126"/>
              <p:cNvSpPr>
                <a:spLocks noEditPoints="1"/>
              </p:cNvSpPr>
              <p:nvPr/>
            </p:nvSpPr>
            <p:spPr bwMode="auto">
              <a:xfrm>
                <a:off x="6196013" y="2593976"/>
                <a:ext cx="166688" cy="165100"/>
              </a:xfrm>
              <a:custGeom>
                <a:avLst/>
                <a:gdLst>
                  <a:gd name="T0" fmla="*/ 5 w 44"/>
                  <a:gd name="T1" fmla="*/ 19 h 44"/>
                  <a:gd name="T2" fmla="*/ 5 w 44"/>
                  <a:gd name="T3" fmla="*/ 20 h 44"/>
                  <a:gd name="T4" fmla="*/ 3 w 44"/>
                  <a:gd name="T5" fmla="*/ 22 h 44"/>
                  <a:gd name="T6" fmla="*/ 0 w 44"/>
                  <a:gd name="T7" fmla="*/ 24 h 44"/>
                  <a:gd name="T8" fmla="*/ 1 w 44"/>
                  <a:gd name="T9" fmla="*/ 30 h 44"/>
                  <a:gd name="T10" fmla="*/ 5 w 44"/>
                  <a:gd name="T11" fmla="*/ 30 h 44"/>
                  <a:gd name="T12" fmla="*/ 7 w 44"/>
                  <a:gd name="T13" fmla="*/ 31 h 44"/>
                  <a:gd name="T14" fmla="*/ 9 w 44"/>
                  <a:gd name="T15" fmla="*/ 33 h 44"/>
                  <a:gd name="T16" fmla="*/ 9 w 44"/>
                  <a:gd name="T17" fmla="*/ 35 h 44"/>
                  <a:gd name="T18" fmla="*/ 8 w 44"/>
                  <a:gd name="T19" fmla="*/ 39 h 44"/>
                  <a:gd name="T20" fmla="*/ 13 w 44"/>
                  <a:gd name="T21" fmla="*/ 42 h 44"/>
                  <a:gd name="T22" fmla="*/ 16 w 44"/>
                  <a:gd name="T23" fmla="*/ 39 h 44"/>
                  <a:gd name="T24" fmla="*/ 18 w 44"/>
                  <a:gd name="T25" fmla="*/ 39 h 44"/>
                  <a:gd name="T26" fmla="*/ 20 w 44"/>
                  <a:gd name="T27" fmla="*/ 39 h 44"/>
                  <a:gd name="T28" fmla="*/ 22 w 44"/>
                  <a:gd name="T29" fmla="*/ 40 h 44"/>
                  <a:gd name="T30" fmla="*/ 24 w 44"/>
                  <a:gd name="T31" fmla="*/ 44 h 44"/>
                  <a:gd name="T32" fmla="*/ 30 w 44"/>
                  <a:gd name="T33" fmla="*/ 42 h 44"/>
                  <a:gd name="T34" fmla="*/ 30 w 44"/>
                  <a:gd name="T35" fmla="*/ 38 h 44"/>
                  <a:gd name="T36" fmla="*/ 31 w 44"/>
                  <a:gd name="T37" fmla="*/ 36 h 44"/>
                  <a:gd name="T38" fmla="*/ 33 w 44"/>
                  <a:gd name="T39" fmla="*/ 35 h 44"/>
                  <a:gd name="T40" fmla="*/ 35 w 44"/>
                  <a:gd name="T41" fmla="*/ 34 h 44"/>
                  <a:gd name="T42" fmla="*/ 39 w 44"/>
                  <a:gd name="T43" fmla="*/ 36 h 44"/>
                  <a:gd name="T44" fmla="*/ 42 w 44"/>
                  <a:gd name="T45" fmla="*/ 31 h 44"/>
                  <a:gd name="T46" fmla="*/ 39 w 44"/>
                  <a:gd name="T47" fmla="*/ 27 h 44"/>
                  <a:gd name="T48" fmla="*/ 38 w 44"/>
                  <a:gd name="T49" fmla="*/ 25 h 44"/>
                  <a:gd name="T50" fmla="*/ 39 w 44"/>
                  <a:gd name="T51" fmla="*/ 23 h 44"/>
                  <a:gd name="T52" fmla="*/ 40 w 44"/>
                  <a:gd name="T53" fmla="*/ 21 h 44"/>
                  <a:gd name="T54" fmla="*/ 44 w 44"/>
                  <a:gd name="T55" fmla="*/ 19 h 44"/>
                  <a:gd name="T56" fmla="*/ 42 w 44"/>
                  <a:gd name="T57" fmla="*/ 14 h 44"/>
                  <a:gd name="T58" fmla="*/ 38 w 44"/>
                  <a:gd name="T59" fmla="*/ 14 h 44"/>
                  <a:gd name="T60" fmla="*/ 36 w 44"/>
                  <a:gd name="T61" fmla="*/ 12 h 44"/>
                  <a:gd name="T62" fmla="*/ 35 w 44"/>
                  <a:gd name="T63" fmla="*/ 11 h 44"/>
                  <a:gd name="T64" fmla="*/ 34 w 44"/>
                  <a:gd name="T65" fmla="*/ 9 h 44"/>
                  <a:gd name="T66" fmla="*/ 35 w 44"/>
                  <a:gd name="T67" fmla="*/ 4 h 44"/>
                  <a:gd name="T68" fmla="*/ 30 w 44"/>
                  <a:gd name="T69" fmla="*/ 1 h 44"/>
                  <a:gd name="T70" fmla="*/ 27 w 44"/>
                  <a:gd name="T71" fmla="*/ 4 h 44"/>
                  <a:gd name="T72" fmla="*/ 25 w 44"/>
                  <a:gd name="T73" fmla="*/ 5 h 44"/>
                  <a:gd name="T74" fmla="*/ 23 w 44"/>
                  <a:gd name="T75" fmla="*/ 5 h 44"/>
                  <a:gd name="T76" fmla="*/ 21 w 44"/>
                  <a:gd name="T77" fmla="*/ 4 h 44"/>
                  <a:gd name="T78" fmla="*/ 19 w 44"/>
                  <a:gd name="T79" fmla="*/ 0 h 44"/>
                  <a:gd name="T80" fmla="*/ 13 w 44"/>
                  <a:gd name="T81" fmla="*/ 1 h 44"/>
                  <a:gd name="T82" fmla="*/ 13 w 44"/>
                  <a:gd name="T83" fmla="*/ 6 h 44"/>
                  <a:gd name="T84" fmla="*/ 12 w 44"/>
                  <a:gd name="T85" fmla="*/ 8 h 44"/>
                  <a:gd name="T86" fmla="*/ 11 w 44"/>
                  <a:gd name="T87" fmla="*/ 9 h 44"/>
                  <a:gd name="T88" fmla="*/ 8 w 44"/>
                  <a:gd name="T89" fmla="*/ 9 h 44"/>
                  <a:gd name="T90" fmla="*/ 4 w 44"/>
                  <a:gd name="T91" fmla="*/ 8 h 44"/>
                  <a:gd name="T92" fmla="*/ 1 w 44"/>
                  <a:gd name="T93" fmla="*/ 13 h 44"/>
                  <a:gd name="T94" fmla="*/ 4 w 44"/>
                  <a:gd name="T95" fmla="*/ 16 h 44"/>
                  <a:gd name="T96" fmla="*/ 5 w 44"/>
                  <a:gd name="T97" fmla="*/ 19 h 44"/>
                  <a:gd name="T98" fmla="*/ 15 w 44"/>
                  <a:gd name="T99" fmla="*/ 18 h 44"/>
                  <a:gd name="T100" fmla="*/ 25 w 44"/>
                  <a:gd name="T101" fmla="*/ 16 h 44"/>
                  <a:gd name="T102" fmla="*/ 28 w 44"/>
                  <a:gd name="T103" fmla="*/ 26 h 44"/>
                  <a:gd name="T104" fmla="*/ 18 w 44"/>
                  <a:gd name="T105" fmla="*/ 28 h 44"/>
                  <a:gd name="T106" fmla="*/ 15 w 44"/>
                  <a:gd name="T107" fmla="*/ 18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4" h="44">
                    <a:moveTo>
                      <a:pt x="5" y="19"/>
                    </a:moveTo>
                    <a:cubicBezTo>
                      <a:pt x="5" y="19"/>
                      <a:pt x="5" y="20"/>
                      <a:pt x="5" y="20"/>
                    </a:cubicBezTo>
                    <a:cubicBezTo>
                      <a:pt x="5" y="21"/>
                      <a:pt x="4" y="22"/>
                      <a:pt x="3" y="22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1" y="30"/>
                      <a:pt x="1" y="30"/>
                      <a:pt x="1" y="30"/>
                    </a:cubicBezTo>
                    <a:cubicBezTo>
                      <a:pt x="5" y="30"/>
                      <a:pt x="5" y="30"/>
                      <a:pt x="5" y="30"/>
                    </a:cubicBezTo>
                    <a:cubicBezTo>
                      <a:pt x="6" y="30"/>
                      <a:pt x="7" y="31"/>
                      <a:pt x="7" y="31"/>
                    </a:cubicBezTo>
                    <a:cubicBezTo>
                      <a:pt x="8" y="32"/>
                      <a:pt x="8" y="32"/>
                      <a:pt x="9" y="33"/>
                    </a:cubicBezTo>
                    <a:cubicBezTo>
                      <a:pt x="9" y="34"/>
                      <a:pt x="9" y="34"/>
                      <a:pt x="9" y="35"/>
                    </a:cubicBezTo>
                    <a:cubicBezTo>
                      <a:pt x="8" y="39"/>
                      <a:pt x="8" y="39"/>
                      <a:pt x="8" y="39"/>
                    </a:cubicBezTo>
                    <a:cubicBezTo>
                      <a:pt x="13" y="42"/>
                      <a:pt x="13" y="42"/>
                      <a:pt x="13" y="42"/>
                    </a:cubicBezTo>
                    <a:cubicBezTo>
                      <a:pt x="16" y="39"/>
                      <a:pt x="16" y="39"/>
                      <a:pt x="16" y="39"/>
                    </a:cubicBezTo>
                    <a:cubicBezTo>
                      <a:pt x="17" y="39"/>
                      <a:pt x="17" y="38"/>
                      <a:pt x="18" y="39"/>
                    </a:cubicBezTo>
                    <a:cubicBezTo>
                      <a:pt x="19" y="39"/>
                      <a:pt x="20" y="39"/>
                      <a:pt x="20" y="39"/>
                    </a:cubicBezTo>
                    <a:cubicBezTo>
                      <a:pt x="21" y="39"/>
                      <a:pt x="22" y="39"/>
                      <a:pt x="22" y="40"/>
                    </a:cubicBezTo>
                    <a:cubicBezTo>
                      <a:pt x="24" y="44"/>
                      <a:pt x="24" y="44"/>
                      <a:pt x="24" y="44"/>
                    </a:cubicBezTo>
                    <a:cubicBezTo>
                      <a:pt x="30" y="42"/>
                      <a:pt x="30" y="42"/>
                      <a:pt x="30" y="42"/>
                    </a:cubicBezTo>
                    <a:cubicBezTo>
                      <a:pt x="30" y="38"/>
                      <a:pt x="30" y="38"/>
                      <a:pt x="30" y="38"/>
                    </a:cubicBezTo>
                    <a:cubicBezTo>
                      <a:pt x="30" y="37"/>
                      <a:pt x="30" y="37"/>
                      <a:pt x="31" y="36"/>
                    </a:cubicBezTo>
                    <a:cubicBezTo>
                      <a:pt x="32" y="36"/>
                      <a:pt x="32" y="35"/>
                      <a:pt x="33" y="35"/>
                    </a:cubicBezTo>
                    <a:cubicBezTo>
                      <a:pt x="33" y="34"/>
                      <a:pt x="34" y="34"/>
                      <a:pt x="35" y="34"/>
                    </a:cubicBezTo>
                    <a:cubicBezTo>
                      <a:pt x="39" y="36"/>
                      <a:pt x="39" y="36"/>
                      <a:pt x="39" y="36"/>
                    </a:cubicBezTo>
                    <a:cubicBezTo>
                      <a:pt x="42" y="31"/>
                      <a:pt x="42" y="31"/>
                      <a:pt x="42" y="31"/>
                    </a:cubicBezTo>
                    <a:cubicBezTo>
                      <a:pt x="39" y="27"/>
                      <a:pt x="39" y="27"/>
                      <a:pt x="39" y="27"/>
                    </a:cubicBezTo>
                    <a:cubicBezTo>
                      <a:pt x="38" y="27"/>
                      <a:pt x="38" y="26"/>
                      <a:pt x="38" y="25"/>
                    </a:cubicBezTo>
                    <a:cubicBezTo>
                      <a:pt x="39" y="25"/>
                      <a:pt x="39" y="24"/>
                      <a:pt x="39" y="23"/>
                    </a:cubicBezTo>
                    <a:cubicBezTo>
                      <a:pt x="39" y="22"/>
                      <a:pt x="39" y="22"/>
                      <a:pt x="40" y="21"/>
                    </a:cubicBezTo>
                    <a:cubicBezTo>
                      <a:pt x="44" y="19"/>
                      <a:pt x="44" y="19"/>
                      <a:pt x="44" y="19"/>
                    </a:cubicBezTo>
                    <a:cubicBezTo>
                      <a:pt x="42" y="14"/>
                      <a:pt x="42" y="14"/>
                      <a:pt x="42" y="14"/>
                    </a:cubicBezTo>
                    <a:cubicBezTo>
                      <a:pt x="38" y="14"/>
                      <a:pt x="38" y="14"/>
                      <a:pt x="38" y="14"/>
                    </a:cubicBezTo>
                    <a:cubicBezTo>
                      <a:pt x="37" y="14"/>
                      <a:pt x="36" y="13"/>
                      <a:pt x="36" y="12"/>
                    </a:cubicBezTo>
                    <a:cubicBezTo>
                      <a:pt x="36" y="12"/>
                      <a:pt x="35" y="11"/>
                      <a:pt x="35" y="11"/>
                    </a:cubicBezTo>
                    <a:cubicBezTo>
                      <a:pt x="34" y="10"/>
                      <a:pt x="34" y="9"/>
                      <a:pt x="34" y="9"/>
                    </a:cubicBezTo>
                    <a:cubicBezTo>
                      <a:pt x="35" y="4"/>
                      <a:pt x="35" y="4"/>
                      <a:pt x="35" y="4"/>
                    </a:cubicBezTo>
                    <a:cubicBezTo>
                      <a:pt x="30" y="1"/>
                      <a:pt x="30" y="1"/>
                      <a:pt x="30" y="1"/>
                    </a:cubicBezTo>
                    <a:cubicBezTo>
                      <a:pt x="27" y="4"/>
                      <a:pt x="27" y="4"/>
                      <a:pt x="27" y="4"/>
                    </a:cubicBezTo>
                    <a:cubicBezTo>
                      <a:pt x="27" y="5"/>
                      <a:pt x="26" y="5"/>
                      <a:pt x="25" y="5"/>
                    </a:cubicBezTo>
                    <a:cubicBezTo>
                      <a:pt x="24" y="5"/>
                      <a:pt x="24" y="5"/>
                      <a:pt x="23" y="5"/>
                    </a:cubicBezTo>
                    <a:cubicBezTo>
                      <a:pt x="22" y="5"/>
                      <a:pt x="22" y="4"/>
                      <a:pt x="21" y="4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3" y="6"/>
                      <a:pt x="13" y="7"/>
                      <a:pt x="12" y="8"/>
                    </a:cubicBezTo>
                    <a:cubicBezTo>
                      <a:pt x="12" y="8"/>
                      <a:pt x="11" y="8"/>
                      <a:pt x="11" y="9"/>
                    </a:cubicBezTo>
                    <a:cubicBezTo>
                      <a:pt x="10" y="9"/>
                      <a:pt x="9" y="10"/>
                      <a:pt x="8" y="9"/>
                    </a:cubicBezTo>
                    <a:cubicBezTo>
                      <a:pt x="4" y="8"/>
                      <a:pt x="4" y="8"/>
                      <a:pt x="4" y="8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5" y="17"/>
                      <a:pt x="5" y="18"/>
                      <a:pt x="5" y="19"/>
                    </a:cubicBezTo>
                    <a:close/>
                    <a:moveTo>
                      <a:pt x="15" y="18"/>
                    </a:moveTo>
                    <a:cubicBezTo>
                      <a:pt x="17" y="15"/>
                      <a:pt x="22" y="14"/>
                      <a:pt x="25" y="16"/>
                    </a:cubicBezTo>
                    <a:cubicBezTo>
                      <a:pt x="29" y="18"/>
                      <a:pt x="30" y="22"/>
                      <a:pt x="28" y="26"/>
                    </a:cubicBezTo>
                    <a:cubicBezTo>
                      <a:pt x="26" y="29"/>
                      <a:pt x="21" y="30"/>
                      <a:pt x="18" y="28"/>
                    </a:cubicBezTo>
                    <a:cubicBezTo>
                      <a:pt x="14" y="26"/>
                      <a:pt x="13" y="22"/>
                      <a:pt x="15" y="1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38" name="Freeform 127"/>
              <p:cNvSpPr>
                <a:spLocks noEditPoints="1"/>
              </p:cNvSpPr>
              <p:nvPr/>
            </p:nvSpPr>
            <p:spPr bwMode="auto">
              <a:xfrm>
                <a:off x="6313488" y="2717801"/>
                <a:ext cx="165100" cy="166688"/>
              </a:xfrm>
              <a:custGeom>
                <a:avLst/>
                <a:gdLst>
                  <a:gd name="T0" fmla="*/ 39 w 44"/>
                  <a:gd name="T1" fmla="*/ 21 h 44"/>
                  <a:gd name="T2" fmla="*/ 39 w 44"/>
                  <a:gd name="T3" fmla="*/ 19 h 44"/>
                  <a:gd name="T4" fmla="*/ 39 w 44"/>
                  <a:gd name="T5" fmla="*/ 17 h 44"/>
                  <a:gd name="T6" fmla="*/ 42 w 44"/>
                  <a:gd name="T7" fmla="*/ 13 h 44"/>
                  <a:gd name="T8" fmla="*/ 39 w 44"/>
                  <a:gd name="T9" fmla="*/ 8 h 44"/>
                  <a:gd name="T10" fmla="*/ 35 w 44"/>
                  <a:gd name="T11" fmla="*/ 10 h 44"/>
                  <a:gd name="T12" fmla="*/ 33 w 44"/>
                  <a:gd name="T13" fmla="*/ 9 h 44"/>
                  <a:gd name="T14" fmla="*/ 31 w 44"/>
                  <a:gd name="T15" fmla="*/ 8 h 44"/>
                  <a:gd name="T16" fmla="*/ 30 w 44"/>
                  <a:gd name="T17" fmla="*/ 6 h 44"/>
                  <a:gd name="T18" fmla="*/ 30 w 44"/>
                  <a:gd name="T19" fmla="*/ 2 h 44"/>
                  <a:gd name="T20" fmla="*/ 24 w 44"/>
                  <a:gd name="T21" fmla="*/ 0 h 44"/>
                  <a:gd name="T22" fmla="*/ 22 w 44"/>
                  <a:gd name="T23" fmla="*/ 4 h 44"/>
                  <a:gd name="T24" fmla="*/ 20 w 44"/>
                  <a:gd name="T25" fmla="*/ 5 h 44"/>
                  <a:gd name="T26" fmla="*/ 18 w 44"/>
                  <a:gd name="T27" fmla="*/ 6 h 44"/>
                  <a:gd name="T28" fmla="*/ 16 w 44"/>
                  <a:gd name="T29" fmla="*/ 5 h 44"/>
                  <a:gd name="T30" fmla="*/ 13 w 44"/>
                  <a:gd name="T31" fmla="*/ 2 h 44"/>
                  <a:gd name="T32" fmla="*/ 8 w 44"/>
                  <a:gd name="T33" fmla="*/ 5 h 44"/>
                  <a:gd name="T34" fmla="*/ 9 w 44"/>
                  <a:gd name="T35" fmla="*/ 9 h 44"/>
                  <a:gd name="T36" fmla="*/ 9 w 44"/>
                  <a:gd name="T37" fmla="*/ 11 h 44"/>
                  <a:gd name="T38" fmla="*/ 8 w 44"/>
                  <a:gd name="T39" fmla="*/ 13 h 44"/>
                  <a:gd name="T40" fmla="*/ 5 w 44"/>
                  <a:gd name="T41" fmla="*/ 14 h 44"/>
                  <a:gd name="T42" fmla="*/ 1 w 44"/>
                  <a:gd name="T43" fmla="*/ 14 h 44"/>
                  <a:gd name="T44" fmla="*/ 0 w 44"/>
                  <a:gd name="T45" fmla="*/ 20 h 44"/>
                  <a:gd name="T46" fmla="*/ 4 w 44"/>
                  <a:gd name="T47" fmla="*/ 22 h 44"/>
                  <a:gd name="T48" fmla="*/ 5 w 44"/>
                  <a:gd name="T49" fmla="*/ 24 h 44"/>
                  <a:gd name="T50" fmla="*/ 5 w 44"/>
                  <a:gd name="T51" fmla="*/ 26 h 44"/>
                  <a:gd name="T52" fmla="*/ 5 w 44"/>
                  <a:gd name="T53" fmla="*/ 28 h 44"/>
                  <a:gd name="T54" fmla="*/ 1 w 44"/>
                  <a:gd name="T55" fmla="*/ 31 h 44"/>
                  <a:gd name="T56" fmla="*/ 5 w 44"/>
                  <a:gd name="T57" fmla="*/ 36 h 44"/>
                  <a:gd name="T58" fmla="*/ 9 w 44"/>
                  <a:gd name="T59" fmla="*/ 35 h 44"/>
                  <a:gd name="T60" fmla="*/ 11 w 44"/>
                  <a:gd name="T61" fmla="*/ 35 h 44"/>
                  <a:gd name="T62" fmla="*/ 13 w 44"/>
                  <a:gd name="T63" fmla="*/ 37 h 44"/>
                  <a:gd name="T64" fmla="*/ 14 w 44"/>
                  <a:gd name="T65" fmla="*/ 39 h 44"/>
                  <a:gd name="T66" fmla="*/ 14 w 44"/>
                  <a:gd name="T67" fmla="*/ 43 h 44"/>
                  <a:gd name="T68" fmla="*/ 20 w 44"/>
                  <a:gd name="T69" fmla="*/ 44 h 44"/>
                  <a:gd name="T70" fmla="*/ 22 w 44"/>
                  <a:gd name="T71" fmla="*/ 41 h 44"/>
                  <a:gd name="T72" fmla="*/ 23 w 44"/>
                  <a:gd name="T73" fmla="*/ 39 h 44"/>
                  <a:gd name="T74" fmla="*/ 25 w 44"/>
                  <a:gd name="T75" fmla="*/ 39 h 44"/>
                  <a:gd name="T76" fmla="*/ 28 w 44"/>
                  <a:gd name="T77" fmla="*/ 40 h 44"/>
                  <a:gd name="T78" fmla="*/ 31 w 44"/>
                  <a:gd name="T79" fmla="*/ 43 h 44"/>
                  <a:gd name="T80" fmla="*/ 36 w 44"/>
                  <a:gd name="T81" fmla="*/ 40 h 44"/>
                  <a:gd name="T82" fmla="*/ 35 w 44"/>
                  <a:gd name="T83" fmla="*/ 35 h 44"/>
                  <a:gd name="T84" fmla="*/ 35 w 44"/>
                  <a:gd name="T85" fmla="*/ 33 h 44"/>
                  <a:gd name="T86" fmla="*/ 36 w 44"/>
                  <a:gd name="T87" fmla="*/ 32 h 44"/>
                  <a:gd name="T88" fmla="*/ 38 w 44"/>
                  <a:gd name="T89" fmla="*/ 30 h 44"/>
                  <a:gd name="T90" fmla="*/ 43 w 44"/>
                  <a:gd name="T91" fmla="*/ 30 h 44"/>
                  <a:gd name="T92" fmla="*/ 44 w 44"/>
                  <a:gd name="T93" fmla="*/ 25 h 44"/>
                  <a:gd name="T94" fmla="*/ 40 w 44"/>
                  <a:gd name="T95" fmla="*/ 23 h 44"/>
                  <a:gd name="T96" fmla="*/ 39 w 44"/>
                  <a:gd name="T97" fmla="*/ 21 h 44"/>
                  <a:gd name="T98" fmla="*/ 26 w 44"/>
                  <a:gd name="T99" fmla="*/ 29 h 44"/>
                  <a:gd name="T100" fmla="*/ 16 w 44"/>
                  <a:gd name="T101" fmla="*/ 26 h 44"/>
                  <a:gd name="T102" fmla="*/ 18 w 44"/>
                  <a:gd name="T103" fmla="*/ 16 h 44"/>
                  <a:gd name="T104" fmla="*/ 28 w 44"/>
                  <a:gd name="T105" fmla="*/ 19 h 44"/>
                  <a:gd name="T106" fmla="*/ 26 w 44"/>
                  <a:gd name="T107" fmla="*/ 29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4" h="44">
                    <a:moveTo>
                      <a:pt x="39" y="21"/>
                    </a:moveTo>
                    <a:cubicBezTo>
                      <a:pt x="39" y="20"/>
                      <a:pt x="39" y="19"/>
                      <a:pt x="39" y="19"/>
                    </a:cubicBezTo>
                    <a:cubicBezTo>
                      <a:pt x="38" y="18"/>
                      <a:pt x="39" y="17"/>
                      <a:pt x="39" y="17"/>
                    </a:cubicBezTo>
                    <a:cubicBezTo>
                      <a:pt x="42" y="13"/>
                      <a:pt x="42" y="13"/>
                      <a:pt x="42" y="13"/>
                    </a:cubicBezTo>
                    <a:cubicBezTo>
                      <a:pt x="39" y="8"/>
                      <a:pt x="39" y="8"/>
                      <a:pt x="39" y="8"/>
                    </a:cubicBezTo>
                    <a:cubicBezTo>
                      <a:pt x="35" y="10"/>
                      <a:pt x="35" y="10"/>
                      <a:pt x="35" y="10"/>
                    </a:cubicBezTo>
                    <a:cubicBezTo>
                      <a:pt x="34" y="10"/>
                      <a:pt x="33" y="10"/>
                      <a:pt x="33" y="9"/>
                    </a:cubicBezTo>
                    <a:cubicBezTo>
                      <a:pt x="32" y="9"/>
                      <a:pt x="32" y="8"/>
                      <a:pt x="31" y="8"/>
                    </a:cubicBezTo>
                    <a:cubicBezTo>
                      <a:pt x="30" y="8"/>
                      <a:pt x="30" y="7"/>
                      <a:pt x="30" y="6"/>
                    </a:cubicBezTo>
                    <a:cubicBezTo>
                      <a:pt x="30" y="2"/>
                      <a:pt x="30" y="2"/>
                      <a:pt x="30" y="2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2" y="4"/>
                      <a:pt x="22" y="4"/>
                      <a:pt x="22" y="4"/>
                    </a:cubicBezTo>
                    <a:cubicBezTo>
                      <a:pt x="22" y="5"/>
                      <a:pt x="21" y="5"/>
                      <a:pt x="20" y="5"/>
                    </a:cubicBezTo>
                    <a:cubicBezTo>
                      <a:pt x="20" y="5"/>
                      <a:pt x="19" y="6"/>
                      <a:pt x="18" y="6"/>
                    </a:cubicBezTo>
                    <a:cubicBezTo>
                      <a:pt x="17" y="6"/>
                      <a:pt x="17" y="6"/>
                      <a:pt x="16" y="5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9" y="9"/>
                      <a:pt x="9" y="9"/>
                      <a:pt x="9" y="9"/>
                    </a:cubicBezTo>
                    <a:cubicBezTo>
                      <a:pt x="9" y="10"/>
                      <a:pt x="9" y="11"/>
                      <a:pt x="9" y="11"/>
                    </a:cubicBezTo>
                    <a:cubicBezTo>
                      <a:pt x="8" y="12"/>
                      <a:pt x="8" y="13"/>
                      <a:pt x="8" y="13"/>
                    </a:cubicBezTo>
                    <a:cubicBezTo>
                      <a:pt x="7" y="14"/>
                      <a:pt x="6" y="14"/>
                      <a:pt x="5" y="14"/>
                    </a:cubicBezTo>
                    <a:cubicBezTo>
                      <a:pt x="1" y="14"/>
                      <a:pt x="1" y="14"/>
                      <a:pt x="1" y="14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4" y="22"/>
                      <a:pt x="4" y="22"/>
                      <a:pt x="4" y="22"/>
                    </a:cubicBezTo>
                    <a:cubicBezTo>
                      <a:pt x="4" y="22"/>
                      <a:pt x="5" y="23"/>
                      <a:pt x="5" y="24"/>
                    </a:cubicBezTo>
                    <a:cubicBezTo>
                      <a:pt x="5" y="25"/>
                      <a:pt x="5" y="25"/>
                      <a:pt x="5" y="26"/>
                    </a:cubicBezTo>
                    <a:cubicBezTo>
                      <a:pt x="5" y="27"/>
                      <a:pt x="5" y="28"/>
                      <a:pt x="5" y="28"/>
                    </a:cubicBezTo>
                    <a:cubicBezTo>
                      <a:pt x="1" y="31"/>
                      <a:pt x="1" y="31"/>
                      <a:pt x="1" y="31"/>
                    </a:cubicBezTo>
                    <a:cubicBezTo>
                      <a:pt x="5" y="36"/>
                      <a:pt x="5" y="36"/>
                      <a:pt x="5" y="36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9" y="35"/>
                      <a:pt x="10" y="35"/>
                      <a:pt x="11" y="35"/>
                    </a:cubicBezTo>
                    <a:cubicBezTo>
                      <a:pt x="11" y="36"/>
                      <a:pt x="12" y="36"/>
                      <a:pt x="13" y="37"/>
                    </a:cubicBezTo>
                    <a:cubicBezTo>
                      <a:pt x="13" y="37"/>
                      <a:pt x="14" y="38"/>
                      <a:pt x="14" y="39"/>
                    </a:cubicBezTo>
                    <a:cubicBezTo>
                      <a:pt x="14" y="43"/>
                      <a:pt x="14" y="43"/>
                      <a:pt x="14" y="43"/>
                    </a:cubicBezTo>
                    <a:cubicBezTo>
                      <a:pt x="20" y="44"/>
                      <a:pt x="20" y="44"/>
                      <a:pt x="20" y="44"/>
                    </a:cubicBezTo>
                    <a:cubicBezTo>
                      <a:pt x="22" y="41"/>
                      <a:pt x="22" y="41"/>
                      <a:pt x="22" y="41"/>
                    </a:cubicBezTo>
                    <a:cubicBezTo>
                      <a:pt x="22" y="40"/>
                      <a:pt x="23" y="39"/>
                      <a:pt x="23" y="39"/>
                    </a:cubicBezTo>
                    <a:cubicBezTo>
                      <a:pt x="24" y="39"/>
                      <a:pt x="25" y="39"/>
                      <a:pt x="25" y="39"/>
                    </a:cubicBezTo>
                    <a:cubicBezTo>
                      <a:pt x="26" y="39"/>
                      <a:pt x="27" y="39"/>
                      <a:pt x="28" y="40"/>
                    </a:cubicBezTo>
                    <a:cubicBezTo>
                      <a:pt x="31" y="43"/>
                      <a:pt x="31" y="43"/>
                      <a:pt x="31" y="43"/>
                    </a:cubicBezTo>
                    <a:cubicBezTo>
                      <a:pt x="36" y="40"/>
                      <a:pt x="36" y="40"/>
                      <a:pt x="36" y="40"/>
                    </a:cubicBezTo>
                    <a:cubicBezTo>
                      <a:pt x="35" y="35"/>
                      <a:pt x="35" y="35"/>
                      <a:pt x="35" y="35"/>
                    </a:cubicBezTo>
                    <a:cubicBezTo>
                      <a:pt x="34" y="35"/>
                      <a:pt x="34" y="34"/>
                      <a:pt x="35" y="33"/>
                    </a:cubicBezTo>
                    <a:cubicBezTo>
                      <a:pt x="35" y="33"/>
                      <a:pt x="36" y="32"/>
                      <a:pt x="36" y="32"/>
                    </a:cubicBezTo>
                    <a:cubicBezTo>
                      <a:pt x="37" y="31"/>
                      <a:pt x="37" y="30"/>
                      <a:pt x="38" y="30"/>
                    </a:cubicBezTo>
                    <a:cubicBezTo>
                      <a:pt x="43" y="30"/>
                      <a:pt x="43" y="30"/>
                      <a:pt x="43" y="30"/>
                    </a:cubicBezTo>
                    <a:cubicBezTo>
                      <a:pt x="44" y="25"/>
                      <a:pt x="44" y="25"/>
                      <a:pt x="44" y="25"/>
                    </a:cubicBezTo>
                    <a:cubicBezTo>
                      <a:pt x="40" y="23"/>
                      <a:pt x="40" y="23"/>
                      <a:pt x="40" y="23"/>
                    </a:cubicBezTo>
                    <a:cubicBezTo>
                      <a:pt x="39" y="22"/>
                      <a:pt x="39" y="22"/>
                      <a:pt x="39" y="21"/>
                    </a:cubicBezTo>
                    <a:close/>
                    <a:moveTo>
                      <a:pt x="26" y="29"/>
                    </a:moveTo>
                    <a:cubicBezTo>
                      <a:pt x="22" y="31"/>
                      <a:pt x="18" y="30"/>
                      <a:pt x="16" y="26"/>
                    </a:cubicBezTo>
                    <a:cubicBezTo>
                      <a:pt x="13" y="23"/>
                      <a:pt x="15" y="18"/>
                      <a:pt x="18" y="16"/>
                    </a:cubicBezTo>
                    <a:cubicBezTo>
                      <a:pt x="21" y="14"/>
                      <a:pt x="26" y="15"/>
                      <a:pt x="28" y="19"/>
                    </a:cubicBezTo>
                    <a:cubicBezTo>
                      <a:pt x="30" y="22"/>
                      <a:pt x="29" y="27"/>
                      <a:pt x="26" y="2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39" name="Freeform 128"/>
              <p:cNvSpPr>
                <a:spLocks noEditPoints="1"/>
              </p:cNvSpPr>
              <p:nvPr/>
            </p:nvSpPr>
            <p:spPr bwMode="auto">
              <a:xfrm>
                <a:off x="5876926" y="2481263"/>
                <a:ext cx="319088" cy="319088"/>
              </a:xfrm>
              <a:custGeom>
                <a:avLst/>
                <a:gdLst>
                  <a:gd name="T0" fmla="*/ 61 w 85"/>
                  <a:gd name="T1" fmla="*/ 73 h 85"/>
                  <a:gd name="T2" fmla="*/ 63 w 85"/>
                  <a:gd name="T3" fmla="*/ 69 h 85"/>
                  <a:gd name="T4" fmla="*/ 66 w 85"/>
                  <a:gd name="T5" fmla="*/ 67 h 85"/>
                  <a:gd name="T6" fmla="*/ 70 w 85"/>
                  <a:gd name="T7" fmla="*/ 65 h 85"/>
                  <a:gd name="T8" fmla="*/ 78 w 85"/>
                  <a:gd name="T9" fmla="*/ 67 h 85"/>
                  <a:gd name="T10" fmla="*/ 83 w 85"/>
                  <a:gd name="T11" fmla="*/ 57 h 85"/>
                  <a:gd name="T12" fmla="*/ 77 w 85"/>
                  <a:gd name="T13" fmla="*/ 51 h 85"/>
                  <a:gd name="T14" fmla="*/ 75 w 85"/>
                  <a:gd name="T15" fmla="*/ 47 h 85"/>
                  <a:gd name="T16" fmla="*/ 76 w 85"/>
                  <a:gd name="T17" fmla="*/ 43 h 85"/>
                  <a:gd name="T18" fmla="*/ 78 w 85"/>
                  <a:gd name="T19" fmla="*/ 39 h 85"/>
                  <a:gd name="T20" fmla="*/ 85 w 85"/>
                  <a:gd name="T21" fmla="*/ 35 h 85"/>
                  <a:gd name="T22" fmla="*/ 81 w 85"/>
                  <a:gd name="T23" fmla="*/ 24 h 85"/>
                  <a:gd name="T24" fmla="*/ 73 w 85"/>
                  <a:gd name="T25" fmla="*/ 24 h 85"/>
                  <a:gd name="T26" fmla="*/ 69 w 85"/>
                  <a:gd name="T27" fmla="*/ 22 h 85"/>
                  <a:gd name="T28" fmla="*/ 66 w 85"/>
                  <a:gd name="T29" fmla="*/ 20 h 85"/>
                  <a:gd name="T30" fmla="*/ 65 w 85"/>
                  <a:gd name="T31" fmla="*/ 15 h 85"/>
                  <a:gd name="T32" fmla="*/ 66 w 85"/>
                  <a:gd name="T33" fmla="*/ 7 h 85"/>
                  <a:gd name="T34" fmla="*/ 56 w 85"/>
                  <a:gd name="T35" fmla="*/ 2 h 85"/>
                  <a:gd name="T36" fmla="*/ 51 w 85"/>
                  <a:gd name="T37" fmla="*/ 8 h 85"/>
                  <a:gd name="T38" fmla="*/ 46 w 85"/>
                  <a:gd name="T39" fmla="*/ 10 h 85"/>
                  <a:gd name="T40" fmla="*/ 43 w 85"/>
                  <a:gd name="T41" fmla="*/ 10 h 85"/>
                  <a:gd name="T42" fmla="*/ 39 w 85"/>
                  <a:gd name="T43" fmla="*/ 8 h 85"/>
                  <a:gd name="T44" fmla="*/ 34 w 85"/>
                  <a:gd name="T45" fmla="*/ 0 h 85"/>
                  <a:gd name="T46" fmla="*/ 23 w 85"/>
                  <a:gd name="T47" fmla="*/ 4 h 85"/>
                  <a:gd name="T48" fmla="*/ 24 w 85"/>
                  <a:gd name="T49" fmla="*/ 13 h 85"/>
                  <a:gd name="T50" fmla="*/ 22 w 85"/>
                  <a:gd name="T51" fmla="*/ 17 h 85"/>
                  <a:gd name="T52" fmla="*/ 19 w 85"/>
                  <a:gd name="T53" fmla="*/ 19 h 85"/>
                  <a:gd name="T54" fmla="*/ 15 w 85"/>
                  <a:gd name="T55" fmla="*/ 21 h 85"/>
                  <a:gd name="T56" fmla="*/ 6 w 85"/>
                  <a:gd name="T57" fmla="*/ 19 h 85"/>
                  <a:gd name="T58" fmla="*/ 1 w 85"/>
                  <a:gd name="T59" fmla="*/ 29 h 85"/>
                  <a:gd name="T60" fmla="*/ 8 w 85"/>
                  <a:gd name="T61" fmla="*/ 35 h 85"/>
                  <a:gd name="T62" fmla="*/ 9 w 85"/>
                  <a:gd name="T63" fmla="*/ 39 h 85"/>
                  <a:gd name="T64" fmla="*/ 9 w 85"/>
                  <a:gd name="T65" fmla="*/ 43 h 85"/>
                  <a:gd name="T66" fmla="*/ 7 w 85"/>
                  <a:gd name="T67" fmla="*/ 47 h 85"/>
                  <a:gd name="T68" fmla="*/ 0 w 85"/>
                  <a:gd name="T69" fmla="*/ 51 h 85"/>
                  <a:gd name="T70" fmla="*/ 4 w 85"/>
                  <a:gd name="T71" fmla="*/ 62 h 85"/>
                  <a:gd name="T72" fmla="*/ 12 w 85"/>
                  <a:gd name="T73" fmla="*/ 62 h 85"/>
                  <a:gd name="T74" fmla="*/ 16 w 85"/>
                  <a:gd name="T75" fmla="*/ 63 h 85"/>
                  <a:gd name="T76" fmla="*/ 19 w 85"/>
                  <a:gd name="T77" fmla="*/ 66 h 85"/>
                  <a:gd name="T78" fmla="*/ 20 w 85"/>
                  <a:gd name="T79" fmla="*/ 71 h 85"/>
                  <a:gd name="T80" fmla="*/ 18 w 85"/>
                  <a:gd name="T81" fmla="*/ 79 h 85"/>
                  <a:gd name="T82" fmla="*/ 29 w 85"/>
                  <a:gd name="T83" fmla="*/ 84 h 85"/>
                  <a:gd name="T84" fmla="*/ 34 w 85"/>
                  <a:gd name="T85" fmla="*/ 77 h 85"/>
                  <a:gd name="T86" fmla="*/ 38 w 85"/>
                  <a:gd name="T87" fmla="*/ 76 h 85"/>
                  <a:gd name="T88" fmla="*/ 42 w 85"/>
                  <a:gd name="T89" fmla="*/ 76 h 85"/>
                  <a:gd name="T90" fmla="*/ 46 w 85"/>
                  <a:gd name="T91" fmla="*/ 78 h 85"/>
                  <a:gd name="T92" fmla="*/ 51 w 85"/>
                  <a:gd name="T93" fmla="*/ 85 h 85"/>
                  <a:gd name="T94" fmla="*/ 62 w 85"/>
                  <a:gd name="T95" fmla="*/ 82 h 85"/>
                  <a:gd name="T96" fmla="*/ 61 w 85"/>
                  <a:gd name="T97" fmla="*/ 73 h 85"/>
                  <a:gd name="T98" fmla="*/ 55 w 85"/>
                  <a:gd name="T99" fmla="*/ 49 h 85"/>
                  <a:gd name="T100" fmla="*/ 36 w 85"/>
                  <a:gd name="T101" fmla="*/ 56 h 85"/>
                  <a:gd name="T102" fmla="*/ 30 w 85"/>
                  <a:gd name="T103" fmla="*/ 37 h 85"/>
                  <a:gd name="T104" fmla="*/ 49 w 85"/>
                  <a:gd name="T105" fmla="*/ 30 h 85"/>
                  <a:gd name="T106" fmla="*/ 55 w 85"/>
                  <a:gd name="T107" fmla="*/ 49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85" h="85">
                    <a:moveTo>
                      <a:pt x="61" y="73"/>
                    </a:moveTo>
                    <a:cubicBezTo>
                      <a:pt x="61" y="72"/>
                      <a:pt x="62" y="70"/>
                      <a:pt x="63" y="69"/>
                    </a:cubicBezTo>
                    <a:cubicBezTo>
                      <a:pt x="64" y="68"/>
                      <a:pt x="65" y="67"/>
                      <a:pt x="66" y="67"/>
                    </a:cubicBezTo>
                    <a:cubicBezTo>
                      <a:pt x="67" y="65"/>
                      <a:pt x="68" y="65"/>
                      <a:pt x="70" y="65"/>
                    </a:cubicBezTo>
                    <a:cubicBezTo>
                      <a:pt x="78" y="67"/>
                      <a:pt x="78" y="67"/>
                      <a:pt x="78" y="67"/>
                    </a:cubicBezTo>
                    <a:cubicBezTo>
                      <a:pt x="83" y="57"/>
                      <a:pt x="83" y="57"/>
                      <a:pt x="83" y="57"/>
                    </a:cubicBezTo>
                    <a:cubicBezTo>
                      <a:pt x="77" y="51"/>
                      <a:pt x="77" y="51"/>
                      <a:pt x="77" y="51"/>
                    </a:cubicBezTo>
                    <a:cubicBezTo>
                      <a:pt x="76" y="50"/>
                      <a:pt x="75" y="49"/>
                      <a:pt x="75" y="47"/>
                    </a:cubicBezTo>
                    <a:cubicBezTo>
                      <a:pt x="75" y="46"/>
                      <a:pt x="76" y="44"/>
                      <a:pt x="76" y="43"/>
                    </a:cubicBezTo>
                    <a:cubicBezTo>
                      <a:pt x="76" y="41"/>
                      <a:pt x="76" y="40"/>
                      <a:pt x="78" y="39"/>
                    </a:cubicBezTo>
                    <a:cubicBezTo>
                      <a:pt x="85" y="35"/>
                      <a:pt x="85" y="35"/>
                      <a:pt x="85" y="35"/>
                    </a:cubicBezTo>
                    <a:cubicBezTo>
                      <a:pt x="81" y="24"/>
                      <a:pt x="81" y="24"/>
                      <a:pt x="81" y="24"/>
                    </a:cubicBezTo>
                    <a:cubicBezTo>
                      <a:pt x="73" y="24"/>
                      <a:pt x="73" y="24"/>
                      <a:pt x="73" y="24"/>
                    </a:cubicBezTo>
                    <a:cubicBezTo>
                      <a:pt x="71" y="24"/>
                      <a:pt x="70" y="24"/>
                      <a:pt x="69" y="22"/>
                    </a:cubicBezTo>
                    <a:cubicBezTo>
                      <a:pt x="68" y="21"/>
                      <a:pt x="67" y="20"/>
                      <a:pt x="66" y="20"/>
                    </a:cubicBezTo>
                    <a:cubicBezTo>
                      <a:pt x="65" y="18"/>
                      <a:pt x="64" y="17"/>
                      <a:pt x="65" y="15"/>
                    </a:cubicBezTo>
                    <a:cubicBezTo>
                      <a:pt x="66" y="7"/>
                      <a:pt x="66" y="7"/>
                      <a:pt x="66" y="7"/>
                    </a:cubicBezTo>
                    <a:cubicBezTo>
                      <a:pt x="56" y="2"/>
                      <a:pt x="56" y="2"/>
                      <a:pt x="56" y="2"/>
                    </a:cubicBezTo>
                    <a:cubicBezTo>
                      <a:pt x="51" y="8"/>
                      <a:pt x="51" y="8"/>
                      <a:pt x="51" y="8"/>
                    </a:cubicBezTo>
                    <a:cubicBezTo>
                      <a:pt x="50" y="10"/>
                      <a:pt x="48" y="10"/>
                      <a:pt x="46" y="10"/>
                    </a:cubicBezTo>
                    <a:cubicBezTo>
                      <a:pt x="45" y="10"/>
                      <a:pt x="44" y="10"/>
                      <a:pt x="43" y="10"/>
                    </a:cubicBezTo>
                    <a:cubicBezTo>
                      <a:pt x="41" y="10"/>
                      <a:pt x="39" y="9"/>
                      <a:pt x="39" y="8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23" y="4"/>
                      <a:pt x="23" y="4"/>
                      <a:pt x="23" y="4"/>
                    </a:cubicBezTo>
                    <a:cubicBezTo>
                      <a:pt x="24" y="13"/>
                      <a:pt x="24" y="13"/>
                      <a:pt x="24" y="13"/>
                    </a:cubicBezTo>
                    <a:cubicBezTo>
                      <a:pt x="24" y="14"/>
                      <a:pt x="23" y="16"/>
                      <a:pt x="22" y="17"/>
                    </a:cubicBezTo>
                    <a:cubicBezTo>
                      <a:pt x="21" y="18"/>
                      <a:pt x="20" y="18"/>
                      <a:pt x="19" y="19"/>
                    </a:cubicBezTo>
                    <a:cubicBezTo>
                      <a:pt x="18" y="20"/>
                      <a:pt x="16" y="21"/>
                      <a:pt x="15" y="21"/>
                    </a:cubicBezTo>
                    <a:cubicBezTo>
                      <a:pt x="6" y="19"/>
                      <a:pt x="6" y="19"/>
                      <a:pt x="6" y="19"/>
                    </a:cubicBezTo>
                    <a:cubicBezTo>
                      <a:pt x="1" y="29"/>
                      <a:pt x="1" y="29"/>
                      <a:pt x="1" y="29"/>
                    </a:cubicBezTo>
                    <a:cubicBezTo>
                      <a:pt x="8" y="35"/>
                      <a:pt x="8" y="35"/>
                      <a:pt x="8" y="35"/>
                    </a:cubicBezTo>
                    <a:cubicBezTo>
                      <a:pt x="9" y="36"/>
                      <a:pt x="10" y="37"/>
                      <a:pt x="9" y="39"/>
                    </a:cubicBezTo>
                    <a:cubicBezTo>
                      <a:pt x="9" y="40"/>
                      <a:pt x="9" y="41"/>
                      <a:pt x="9" y="43"/>
                    </a:cubicBezTo>
                    <a:cubicBezTo>
                      <a:pt x="9" y="44"/>
                      <a:pt x="8" y="46"/>
                      <a:pt x="7" y="47"/>
                    </a:cubicBezTo>
                    <a:cubicBezTo>
                      <a:pt x="0" y="51"/>
                      <a:pt x="0" y="51"/>
                      <a:pt x="0" y="51"/>
                    </a:cubicBezTo>
                    <a:cubicBezTo>
                      <a:pt x="4" y="62"/>
                      <a:pt x="4" y="62"/>
                      <a:pt x="4" y="62"/>
                    </a:cubicBezTo>
                    <a:cubicBezTo>
                      <a:pt x="12" y="62"/>
                      <a:pt x="12" y="62"/>
                      <a:pt x="12" y="62"/>
                    </a:cubicBezTo>
                    <a:cubicBezTo>
                      <a:pt x="14" y="61"/>
                      <a:pt x="15" y="62"/>
                      <a:pt x="16" y="63"/>
                    </a:cubicBezTo>
                    <a:cubicBezTo>
                      <a:pt x="17" y="64"/>
                      <a:pt x="18" y="65"/>
                      <a:pt x="19" y="66"/>
                    </a:cubicBezTo>
                    <a:cubicBezTo>
                      <a:pt x="20" y="67"/>
                      <a:pt x="20" y="69"/>
                      <a:pt x="20" y="71"/>
                    </a:cubicBezTo>
                    <a:cubicBezTo>
                      <a:pt x="18" y="79"/>
                      <a:pt x="18" y="79"/>
                      <a:pt x="18" y="79"/>
                    </a:cubicBezTo>
                    <a:cubicBezTo>
                      <a:pt x="29" y="84"/>
                      <a:pt x="29" y="84"/>
                      <a:pt x="29" y="84"/>
                    </a:cubicBezTo>
                    <a:cubicBezTo>
                      <a:pt x="34" y="77"/>
                      <a:pt x="34" y="77"/>
                      <a:pt x="34" y="77"/>
                    </a:cubicBezTo>
                    <a:cubicBezTo>
                      <a:pt x="35" y="76"/>
                      <a:pt x="37" y="76"/>
                      <a:pt x="38" y="76"/>
                    </a:cubicBezTo>
                    <a:cubicBezTo>
                      <a:pt x="40" y="76"/>
                      <a:pt x="41" y="76"/>
                      <a:pt x="42" y="76"/>
                    </a:cubicBezTo>
                    <a:cubicBezTo>
                      <a:pt x="44" y="76"/>
                      <a:pt x="45" y="77"/>
                      <a:pt x="46" y="78"/>
                    </a:cubicBezTo>
                    <a:cubicBezTo>
                      <a:pt x="51" y="85"/>
                      <a:pt x="51" y="85"/>
                      <a:pt x="51" y="85"/>
                    </a:cubicBezTo>
                    <a:cubicBezTo>
                      <a:pt x="62" y="82"/>
                      <a:pt x="62" y="82"/>
                      <a:pt x="62" y="82"/>
                    </a:cubicBezTo>
                    <a:lnTo>
                      <a:pt x="61" y="73"/>
                    </a:lnTo>
                    <a:close/>
                    <a:moveTo>
                      <a:pt x="55" y="49"/>
                    </a:moveTo>
                    <a:cubicBezTo>
                      <a:pt x="52" y="56"/>
                      <a:pt x="43" y="59"/>
                      <a:pt x="36" y="56"/>
                    </a:cubicBezTo>
                    <a:cubicBezTo>
                      <a:pt x="29" y="52"/>
                      <a:pt x="26" y="44"/>
                      <a:pt x="30" y="37"/>
                    </a:cubicBezTo>
                    <a:cubicBezTo>
                      <a:pt x="33" y="30"/>
                      <a:pt x="42" y="27"/>
                      <a:pt x="49" y="30"/>
                    </a:cubicBezTo>
                    <a:cubicBezTo>
                      <a:pt x="56" y="34"/>
                      <a:pt x="59" y="42"/>
                      <a:pt x="55" y="4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40" name="Freeform 129"/>
              <p:cNvSpPr>
                <a:spLocks noEditPoints="1"/>
              </p:cNvSpPr>
              <p:nvPr/>
            </p:nvSpPr>
            <p:spPr bwMode="auto">
              <a:xfrm>
                <a:off x="5695951" y="2390776"/>
                <a:ext cx="963613" cy="642938"/>
              </a:xfrm>
              <a:custGeom>
                <a:avLst/>
                <a:gdLst>
                  <a:gd name="T0" fmla="*/ 240 w 256"/>
                  <a:gd name="T1" fmla="*/ 0 h 171"/>
                  <a:gd name="T2" fmla="*/ 16 w 256"/>
                  <a:gd name="T3" fmla="*/ 0 h 171"/>
                  <a:gd name="T4" fmla="*/ 0 w 256"/>
                  <a:gd name="T5" fmla="*/ 16 h 171"/>
                  <a:gd name="T6" fmla="*/ 0 w 256"/>
                  <a:gd name="T7" fmla="*/ 155 h 171"/>
                  <a:gd name="T8" fmla="*/ 16 w 256"/>
                  <a:gd name="T9" fmla="*/ 171 h 171"/>
                  <a:gd name="T10" fmla="*/ 240 w 256"/>
                  <a:gd name="T11" fmla="*/ 171 h 171"/>
                  <a:gd name="T12" fmla="*/ 256 w 256"/>
                  <a:gd name="T13" fmla="*/ 155 h 171"/>
                  <a:gd name="T14" fmla="*/ 256 w 256"/>
                  <a:gd name="T15" fmla="*/ 16 h 171"/>
                  <a:gd name="T16" fmla="*/ 240 w 256"/>
                  <a:gd name="T17" fmla="*/ 0 h 171"/>
                  <a:gd name="T18" fmla="*/ 248 w 256"/>
                  <a:gd name="T19" fmla="*/ 155 h 171"/>
                  <a:gd name="T20" fmla="*/ 240 w 256"/>
                  <a:gd name="T21" fmla="*/ 163 h 171"/>
                  <a:gd name="T22" fmla="*/ 16 w 256"/>
                  <a:gd name="T23" fmla="*/ 163 h 171"/>
                  <a:gd name="T24" fmla="*/ 8 w 256"/>
                  <a:gd name="T25" fmla="*/ 155 h 171"/>
                  <a:gd name="T26" fmla="*/ 8 w 256"/>
                  <a:gd name="T27" fmla="*/ 16 h 171"/>
                  <a:gd name="T28" fmla="*/ 16 w 256"/>
                  <a:gd name="T29" fmla="*/ 8 h 171"/>
                  <a:gd name="T30" fmla="*/ 240 w 256"/>
                  <a:gd name="T31" fmla="*/ 8 h 171"/>
                  <a:gd name="T32" fmla="*/ 248 w 256"/>
                  <a:gd name="T33" fmla="*/ 16 h 171"/>
                  <a:gd name="T34" fmla="*/ 248 w 256"/>
                  <a:gd name="T35" fmla="*/ 155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56" h="171">
                    <a:moveTo>
                      <a:pt x="240" y="0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7" y="0"/>
                      <a:pt x="0" y="8"/>
                      <a:pt x="0" y="16"/>
                    </a:cubicBezTo>
                    <a:cubicBezTo>
                      <a:pt x="0" y="155"/>
                      <a:pt x="0" y="155"/>
                      <a:pt x="0" y="155"/>
                    </a:cubicBezTo>
                    <a:cubicBezTo>
                      <a:pt x="0" y="164"/>
                      <a:pt x="7" y="171"/>
                      <a:pt x="16" y="171"/>
                    </a:cubicBezTo>
                    <a:cubicBezTo>
                      <a:pt x="240" y="171"/>
                      <a:pt x="240" y="171"/>
                      <a:pt x="240" y="171"/>
                    </a:cubicBezTo>
                    <a:cubicBezTo>
                      <a:pt x="249" y="171"/>
                      <a:pt x="256" y="164"/>
                      <a:pt x="256" y="155"/>
                    </a:cubicBezTo>
                    <a:cubicBezTo>
                      <a:pt x="256" y="16"/>
                      <a:pt x="256" y="16"/>
                      <a:pt x="256" y="16"/>
                    </a:cubicBezTo>
                    <a:cubicBezTo>
                      <a:pt x="256" y="8"/>
                      <a:pt x="249" y="0"/>
                      <a:pt x="240" y="0"/>
                    </a:cubicBezTo>
                    <a:close/>
                    <a:moveTo>
                      <a:pt x="248" y="155"/>
                    </a:moveTo>
                    <a:cubicBezTo>
                      <a:pt x="248" y="159"/>
                      <a:pt x="244" y="163"/>
                      <a:pt x="240" y="163"/>
                    </a:cubicBezTo>
                    <a:cubicBezTo>
                      <a:pt x="16" y="163"/>
                      <a:pt x="16" y="163"/>
                      <a:pt x="16" y="163"/>
                    </a:cubicBezTo>
                    <a:cubicBezTo>
                      <a:pt x="12" y="163"/>
                      <a:pt x="8" y="159"/>
                      <a:pt x="8" y="155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8" y="12"/>
                      <a:pt x="12" y="8"/>
                      <a:pt x="16" y="8"/>
                    </a:cubicBezTo>
                    <a:cubicBezTo>
                      <a:pt x="240" y="8"/>
                      <a:pt x="240" y="8"/>
                      <a:pt x="240" y="8"/>
                    </a:cubicBezTo>
                    <a:cubicBezTo>
                      <a:pt x="244" y="8"/>
                      <a:pt x="248" y="12"/>
                      <a:pt x="248" y="16"/>
                    </a:cubicBezTo>
                    <a:lnTo>
                      <a:pt x="248" y="15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</p:grpSp>
      <p:cxnSp>
        <p:nvCxnSpPr>
          <p:cNvPr id="147" name="직선 화살표 연결선 146"/>
          <p:cNvCxnSpPr>
            <a:stCxn id="16" idx="3"/>
            <a:endCxn id="123" idx="1"/>
          </p:cNvCxnSpPr>
          <p:nvPr/>
        </p:nvCxnSpPr>
        <p:spPr>
          <a:xfrm flipV="1">
            <a:off x="5495812" y="3422941"/>
            <a:ext cx="4263532" cy="606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직선 화살표 연결선 157"/>
          <p:cNvCxnSpPr>
            <a:endCxn id="3" idx="1"/>
          </p:cNvCxnSpPr>
          <p:nvPr/>
        </p:nvCxnSpPr>
        <p:spPr>
          <a:xfrm>
            <a:off x="1809948" y="3505415"/>
            <a:ext cx="1686287" cy="1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2" name="그룹 161"/>
          <p:cNvGrpSpPr/>
          <p:nvPr/>
        </p:nvGrpSpPr>
        <p:grpSpPr>
          <a:xfrm>
            <a:off x="7472366" y="3099750"/>
            <a:ext cx="629784" cy="618375"/>
            <a:chOff x="10990263" y="1017588"/>
            <a:chExt cx="876300" cy="860425"/>
          </a:xfrm>
        </p:grpSpPr>
        <p:sp>
          <p:nvSpPr>
            <p:cNvPr id="163" name="Freeform 131"/>
            <p:cNvSpPr>
              <a:spLocks/>
            </p:cNvSpPr>
            <p:nvPr/>
          </p:nvSpPr>
          <p:spPr bwMode="auto">
            <a:xfrm>
              <a:off x="11441113" y="1528763"/>
              <a:ext cx="55563" cy="55563"/>
            </a:xfrm>
            <a:custGeom>
              <a:avLst/>
              <a:gdLst>
                <a:gd name="T0" fmla="*/ 5 w 15"/>
                <a:gd name="T1" fmla="*/ 0 h 15"/>
                <a:gd name="T2" fmla="*/ 0 w 15"/>
                <a:gd name="T3" fmla="*/ 0 h 15"/>
                <a:gd name="T4" fmla="*/ 0 w 15"/>
                <a:gd name="T5" fmla="*/ 15 h 15"/>
                <a:gd name="T6" fmla="*/ 6 w 15"/>
                <a:gd name="T7" fmla="*/ 15 h 15"/>
                <a:gd name="T8" fmla="*/ 15 w 15"/>
                <a:gd name="T9" fmla="*/ 7 h 15"/>
                <a:gd name="T10" fmla="*/ 5 w 15"/>
                <a:gd name="T11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5">
                  <a:moveTo>
                    <a:pt x="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12" y="15"/>
                    <a:pt x="15" y="12"/>
                    <a:pt x="15" y="7"/>
                  </a:cubicBezTo>
                  <a:cubicBezTo>
                    <a:pt x="15" y="2"/>
                    <a:pt x="11" y="0"/>
                    <a:pt x="5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4" name="Freeform 132"/>
            <p:cNvSpPr>
              <a:spLocks/>
            </p:cNvSpPr>
            <p:nvPr/>
          </p:nvSpPr>
          <p:spPr bwMode="auto">
            <a:xfrm>
              <a:off x="11295063" y="1528763"/>
              <a:ext cx="41275" cy="71438"/>
            </a:xfrm>
            <a:custGeom>
              <a:avLst/>
              <a:gdLst>
                <a:gd name="T0" fmla="*/ 6 w 11"/>
                <a:gd name="T1" fmla="*/ 0 h 19"/>
                <a:gd name="T2" fmla="*/ 5 w 11"/>
                <a:gd name="T3" fmla="*/ 0 h 19"/>
                <a:gd name="T4" fmla="*/ 2 w 11"/>
                <a:gd name="T5" fmla="*/ 15 h 19"/>
                <a:gd name="T6" fmla="*/ 0 w 11"/>
                <a:gd name="T7" fmla="*/ 19 h 19"/>
                <a:gd name="T8" fmla="*/ 11 w 11"/>
                <a:gd name="T9" fmla="*/ 19 h 19"/>
                <a:gd name="T10" fmla="*/ 10 w 11"/>
                <a:gd name="T11" fmla="*/ 15 h 19"/>
                <a:gd name="T12" fmla="*/ 6 w 11"/>
                <a:gd name="T1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9">
                  <a:moveTo>
                    <a:pt x="6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4" y="5"/>
                    <a:pt x="3" y="10"/>
                    <a:pt x="2" y="15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8" y="10"/>
                    <a:pt x="7" y="5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5" name="Freeform 133"/>
            <p:cNvSpPr>
              <a:spLocks noEditPoints="1"/>
            </p:cNvSpPr>
            <p:nvPr/>
          </p:nvSpPr>
          <p:spPr bwMode="auto">
            <a:xfrm>
              <a:off x="10990263" y="1017588"/>
              <a:ext cx="876300" cy="860425"/>
            </a:xfrm>
            <a:custGeom>
              <a:avLst/>
              <a:gdLst>
                <a:gd name="T0" fmla="*/ 227 w 233"/>
                <a:gd name="T1" fmla="*/ 95 h 229"/>
                <a:gd name="T2" fmla="*/ 204 w 233"/>
                <a:gd name="T3" fmla="*/ 87 h 229"/>
                <a:gd name="T4" fmla="*/ 153 w 233"/>
                <a:gd name="T5" fmla="*/ 109 h 229"/>
                <a:gd name="T6" fmla="*/ 133 w 233"/>
                <a:gd name="T7" fmla="*/ 104 h 229"/>
                <a:gd name="T8" fmla="*/ 120 w 233"/>
                <a:gd name="T9" fmla="*/ 100 h 229"/>
                <a:gd name="T10" fmla="*/ 120 w 233"/>
                <a:gd name="T11" fmla="*/ 91 h 229"/>
                <a:gd name="T12" fmla="*/ 133 w 233"/>
                <a:gd name="T13" fmla="*/ 73 h 229"/>
                <a:gd name="T14" fmla="*/ 116 w 233"/>
                <a:gd name="T15" fmla="*/ 69 h 229"/>
                <a:gd name="T16" fmla="*/ 133 w 233"/>
                <a:gd name="T17" fmla="*/ 65 h 229"/>
                <a:gd name="T18" fmla="*/ 138 w 233"/>
                <a:gd name="T19" fmla="*/ 56 h 229"/>
                <a:gd name="T20" fmla="*/ 179 w 233"/>
                <a:gd name="T21" fmla="*/ 78 h 229"/>
                <a:gd name="T22" fmla="*/ 199 w 233"/>
                <a:gd name="T23" fmla="*/ 73 h 229"/>
                <a:gd name="T24" fmla="*/ 206 w 233"/>
                <a:gd name="T25" fmla="*/ 40 h 229"/>
                <a:gd name="T26" fmla="*/ 182 w 233"/>
                <a:gd name="T27" fmla="*/ 23 h 229"/>
                <a:gd name="T28" fmla="*/ 152 w 233"/>
                <a:gd name="T29" fmla="*/ 33 h 229"/>
                <a:gd name="T30" fmla="*/ 142 w 233"/>
                <a:gd name="T31" fmla="*/ 21 h 229"/>
                <a:gd name="T32" fmla="*/ 126 w 233"/>
                <a:gd name="T33" fmla="*/ 0 h 229"/>
                <a:gd name="T34" fmla="*/ 97 w 233"/>
                <a:gd name="T35" fmla="*/ 6 h 229"/>
                <a:gd name="T36" fmla="*/ 80 w 233"/>
                <a:gd name="T37" fmla="*/ 34 h 229"/>
                <a:gd name="T38" fmla="*/ 51 w 233"/>
                <a:gd name="T39" fmla="*/ 25 h 229"/>
                <a:gd name="T40" fmla="*/ 26 w 233"/>
                <a:gd name="T41" fmla="*/ 41 h 229"/>
                <a:gd name="T42" fmla="*/ 33 w 233"/>
                <a:gd name="T43" fmla="*/ 71 h 229"/>
                <a:gd name="T44" fmla="*/ 54 w 233"/>
                <a:gd name="T45" fmla="*/ 78 h 229"/>
                <a:gd name="T46" fmla="*/ 95 w 233"/>
                <a:gd name="T47" fmla="*/ 56 h 229"/>
                <a:gd name="T48" fmla="*/ 80 w 233"/>
                <a:gd name="T49" fmla="*/ 109 h 229"/>
                <a:gd name="T50" fmla="*/ 29 w 233"/>
                <a:gd name="T51" fmla="*/ 87 h 229"/>
                <a:gd name="T52" fmla="*/ 15 w 233"/>
                <a:gd name="T53" fmla="*/ 92 h 229"/>
                <a:gd name="T54" fmla="*/ 0 w 233"/>
                <a:gd name="T55" fmla="*/ 104 h 229"/>
                <a:gd name="T56" fmla="*/ 6 w 233"/>
                <a:gd name="T57" fmla="*/ 134 h 229"/>
                <a:gd name="T58" fmla="*/ 32 w 233"/>
                <a:gd name="T59" fmla="*/ 145 h 229"/>
                <a:gd name="T60" fmla="*/ 25 w 233"/>
                <a:gd name="T61" fmla="*/ 179 h 229"/>
                <a:gd name="T62" fmla="*/ 42 w 233"/>
                <a:gd name="T63" fmla="*/ 203 h 229"/>
                <a:gd name="T64" fmla="*/ 76 w 233"/>
                <a:gd name="T65" fmla="*/ 195 h 229"/>
                <a:gd name="T66" fmla="*/ 89 w 233"/>
                <a:gd name="T67" fmla="*/ 202 h 229"/>
                <a:gd name="T68" fmla="*/ 107 w 233"/>
                <a:gd name="T69" fmla="*/ 229 h 229"/>
                <a:gd name="T70" fmla="*/ 136 w 233"/>
                <a:gd name="T71" fmla="*/ 223 h 229"/>
                <a:gd name="T72" fmla="*/ 153 w 233"/>
                <a:gd name="T73" fmla="*/ 195 h 229"/>
                <a:gd name="T74" fmla="*/ 179 w 233"/>
                <a:gd name="T75" fmla="*/ 203 h 229"/>
                <a:gd name="T76" fmla="*/ 192 w 233"/>
                <a:gd name="T77" fmla="*/ 202 h 229"/>
                <a:gd name="T78" fmla="*/ 209 w 233"/>
                <a:gd name="T79" fmla="*/ 177 h 229"/>
                <a:gd name="T80" fmla="*/ 200 w 233"/>
                <a:gd name="T81" fmla="*/ 146 h 229"/>
                <a:gd name="T82" fmla="*/ 218 w 233"/>
                <a:gd name="T83" fmla="*/ 137 h 229"/>
                <a:gd name="T84" fmla="*/ 233 w 233"/>
                <a:gd name="T85" fmla="*/ 125 h 229"/>
                <a:gd name="T86" fmla="*/ 97 w 233"/>
                <a:gd name="T87" fmla="*/ 174 h 229"/>
                <a:gd name="T88" fmla="*/ 79 w 233"/>
                <a:gd name="T89" fmla="*/ 162 h 229"/>
                <a:gd name="T90" fmla="*/ 67 w 233"/>
                <a:gd name="T91" fmla="*/ 174 h 229"/>
                <a:gd name="T92" fmla="*/ 92 w 233"/>
                <a:gd name="T93" fmla="*/ 129 h 229"/>
                <a:gd name="T94" fmla="*/ 97 w 233"/>
                <a:gd name="T95" fmla="*/ 174 h 229"/>
                <a:gd name="T96" fmla="*/ 120 w 233"/>
                <a:gd name="T97" fmla="*/ 158 h 229"/>
                <a:gd name="T98" fmla="*/ 111 w 233"/>
                <a:gd name="T99" fmla="*/ 174 h 229"/>
                <a:gd name="T100" fmla="*/ 126 w 233"/>
                <a:gd name="T101" fmla="*/ 129 h 229"/>
                <a:gd name="T102" fmla="*/ 126 w 233"/>
                <a:gd name="T103" fmla="*/ 158 h 229"/>
                <a:gd name="T104" fmla="*/ 151 w 233"/>
                <a:gd name="T105" fmla="*/ 174 h 229"/>
                <a:gd name="T106" fmla="*/ 160 w 233"/>
                <a:gd name="T107" fmla="*/ 129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33" h="229">
                  <a:moveTo>
                    <a:pt x="233" y="103"/>
                  </a:moveTo>
                  <a:cubicBezTo>
                    <a:pt x="233" y="99"/>
                    <a:pt x="231" y="96"/>
                    <a:pt x="227" y="95"/>
                  </a:cubicBezTo>
                  <a:cubicBezTo>
                    <a:pt x="220" y="92"/>
                    <a:pt x="213" y="89"/>
                    <a:pt x="206" y="86"/>
                  </a:cubicBezTo>
                  <a:cubicBezTo>
                    <a:pt x="206" y="87"/>
                    <a:pt x="205" y="87"/>
                    <a:pt x="204" y="87"/>
                  </a:cubicBezTo>
                  <a:cubicBezTo>
                    <a:pt x="179" y="87"/>
                    <a:pt x="179" y="87"/>
                    <a:pt x="179" y="87"/>
                  </a:cubicBezTo>
                  <a:cubicBezTo>
                    <a:pt x="177" y="99"/>
                    <a:pt x="166" y="109"/>
                    <a:pt x="153" y="109"/>
                  </a:cubicBezTo>
                  <a:cubicBezTo>
                    <a:pt x="138" y="109"/>
                    <a:pt x="138" y="109"/>
                    <a:pt x="138" y="109"/>
                  </a:cubicBezTo>
                  <a:cubicBezTo>
                    <a:pt x="135" y="109"/>
                    <a:pt x="133" y="107"/>
                    <a:pt x="133" y="104"/>
                  </a:cubicBezTo>
                  <a:cubicBezTo>
                    <a:pt x="133" y="100"/>
                    <a:pt x="133" y="100"/>
                    <a:pt x="133" y="100"/>
                  </a:cubicBezTo>
                  <a:cubicBezTo>
                    <a:pt x="120" y="100"/>
                    <a:pt x="120" y="100"/>
                    <a:pt x="120" y="100"/>
                  </a:cubicBezTo>
                  <a:cubicBezTo>
                    <a:pt x="118" y="100"/>
                    <a:pt x="116" y="98"/>
                    <a:pt x="116" y="96"/>
                  </a:cubicBezTo>
                  <a:cubicBezTo>
                    <a:pt x="116" y="93"/>
                    <a:pt x="118" y="91"/>
                    <a:pt x="120" y="91"/>
                  </a:cubicBezTo>
                  <a:cubicBezTo>
                    <a:pt x="133" y="91"/>
                    <a:pt x="133" y="91"/>
                    <a:pt x="133" y="91"/>
                  </a:cubicBezTo>
                  <a:cubicBezTo>
                    <a:pt x="133" y="73"/>
                    <a:pt x="133" y="73"/>
                    <a:pt x="133" y="73"/>
                  </a:cubicBezTo>
                  <a:cubicBezTo>
                    <a:pt x="120" y="73"/>
                    <a:pt x="120" y="73"/>
                    <a:pt x="120" y="73"/>
                  </a:cubicBezTo>
                  <a:cubicBezTo>
                    <a:pt x="118" y="73"/>
                    <a:pt x="116" y="72"/>
                    <a:pt x="116" y="69"/>
                  </a:cubicBezTo>
                  <a:cubicBezTo>
                    <a:pt x="116" y="67"/>
                    <a:pt x="118" y="65"/>
                    <a:pt x="120" y="65"/>
                  </a:cubicBezTo>
                  <a:cubicBezTo>
                    <a:pt x="133" y="65"/>
                    <a:pt x="133" y="65"/>
                    <a:pt x="133" y="65"/>
                  </a:cubicBezTo>
                  <a:cubicBezTo>
                    <a:pt x="133" y="60"/>
                    <a:pt x="133" y="60"/>
                    <a:pt x="133" y="60"/>
                  </a:cubicBezTo>
                  <a:cubicBezTo>
                    <a:pt x="133" y="58"/>
                    <a:pt x="135" y="56"/>
                    <a:pt x="138" y="56"/>
                  </a:cubicBezTo>
                  <a:cubicBezTo>
                    <a:pt x="153" y="56"/>
                    <a:pt x="153" y="56"/>
                    <a:pt x="153" y="56"/>
                  </a:cubicBezTo>
                  <a:cubicBezTo>
                    <a:pt x="166" y="56"/>
                    <a:pt x="177" y="65"/>
                    <a:pt x="179" y="78"/>
                  </a:cubicBezTo>
                  <a:cubicBezTo>
                    <a:pt x="198" y="78"/>
                    <a:pt x="198" y="78"/>
                    <a:pt x="198" y="78"/>
                  </a:cubicBezTo>
                  <a:cubicBezTo>
                    <a:pt x="198" y="76"/>
                    <a:pt x="198" y="74"/>
                    <a:pt x="199" y="73"/>
                  </a:cubicBezTo>
                  <a:cubicBezTo>
                    <a:pt x="202" y="65"/>
                    <a:pt x="205" y="57"/>
                    <a:pt x="208" y="49"/>
                  </a:cubicBezTo>
                  <a:cubicBezTo>
                    <a:pt x="210" y="46"/>
                    <a:pt x="209" y="43"/>
                    <a:pt x="206" y="40"/>
                  </a:cubicBezTo>
                  <a:cubicBezTo>
                    <a:pt x="200" y="35"/>
                    <a:pt x="195" y="30"/>
                    <a:pt x="190" y="26"/>
                  </a:cubicBezTo>
                  <a:cubicBezTo>
                    <a:pt x="188" y="23"/>
                    <a:pt x="185" y="22"/>
                    <a:pt x="182" y="23"/>
                  </a:cubicBezTo>
                  <a:cubicBezTo>
                    <a:pt x="174" y="27"/>
                    <a:pt x="166" y="30"/>
                    <a:pt x="158" y="33"/>
                  </a:cubicBezTo>
                  <a:cubicBezTo>
                    <a:pt x="156" y="34"/>
                    <a:pt x="154" y="34"/>
                    <a:pt x="152" y="33"/>
                  </a:cubicBezTo>
                  <a:cubicBezTo>
                    <a:pt x="147" y="32"/>
                    <a:pt x="145" y="30"/>
                    <a:pt x="144" y="26"/>
                  </a:cubicBezTo>
                  <a:cubicBezTo>
                    <a:pt x="143" y="24"/>
                    <a:pt x="143" y="23"/>
                    <a:pt x="142" y="21"/>
                  </a:cubicBezTo>
                  <a:cubicBezTo>
                    <a:pt x="140" y="16"/>
                    <a:pt x="137" y="10"/>
                    <a:pt x="135" y="5"/>
                  </a:cubicBezTo>
                  <a:cubicBezTo>
                    <a:pt x="133" y="2"/>
                    <a:pt x="130" y="0"/>
                    <a:pt x="126" y="0"/>
                  </a:cubicBezTo>
                  <a:cubicBezTo>
                    <a:pt x="119" y="0"/>
                    <a:pt x="113" y="0"/>
                    <a:pt x="106" y="0"/>
                  </a:cubicBezTo>
                  <a:cubicBezTo>
                    <a:pt x="101" y="0"/>
                    <a:pt x="98" y="2"/>
                    <a:pt x="97" y="6"/>
                  </a:cubicBezTo>
                  <a:cubicBezTo>
                    <a:pt x="94" y="12"/>
                    <a:pt x="91" y="19"/>
                    <a:pt x="88" y="26"/>
                  </a:cubicBezTo>
                  <a:cubicBezTo>
                    <a:pt x="87" y="30"/>
                    <a:pt x="85" y="33"/>
                    <a:pt x="80" y="34"/>
                  </a:cubicBezTo>
                  <a:cubicBezTo>
                    <a:pt x="78" y="34"/>
                    <a:pt x="77" y="35"/>
                    <a:pt x="75" y="34"/>
                  </a:cubicBezTo>
                  <a:cubicBezTo>
                    <a:pt x="67" y="31"/>
                    <a:pt x="59" y="28"/>
                    <a:pt x="51" y="25"/>
                  </a:cubicBezTo>
                  <a:cubicBezTo>
                    <a:pt x="47" y="23"/>
                    <a:pt x="44" y="24"/>
                    <a:pt x="41" y="27"/>
                  </a:cubicBezTo>
                  <a:cubicBezTo>
                    <a:pt x="36" y="32"/>
                    <a:pt x="31" y="37"/>
                    <a:pt x="26" y="41"/>
                  </a:cubicBezTo>
                  <a:cubicBezTo>
                    <a:pt x="23" y="44"/>
                    <a:pt x="22" y="48"/>
                    <a:pt x="24" y="51"/>
                  </a:cubicBezTo>
                  <a:cubicBezTo>
                    <a:pt x="27" y="58"/>
                    <a:pt x="29" y="65"/>
                    <a:pt x="33" y="71"/>
                  </a:cubicBezTo>
                  <a:cubicBezTo>
                    <a:pt x="34" y="74"/>
                    <a:pt x="34" y="76"/>
                    <a:pt x="34" y="78"/>
                  </a:cubicBezTo>
                  <a:cubicBezTo>
                    <a:pt x="54" y="78"/>
                    <a:pt x="54" y="78"/>
                    <a:pt x="54" y="78"/>
                  </a:cubicBezTo>
                  <a:cubicBezTo>
                    <a:pt x="56" y="65"/>
                    <a:pt x="67" y="56"/>
                    <a:pt x="80" y="56"/>
                  </a:cubicBezTo>
                  <a:cubicBezTo>
                    <a:pt x="95" y="56"/>
                    <a:pt x="95" y="56"/>
                    <a:pt x="95" y="56"/>
                  </a:cubicBezTo>
                  <a:cubicBezTo>
                    <a:pt x="95" y="109"/>
                    <a:pt x="95" y="109"/>
                    <a:pt x="95" y="109"/>
                  </a:cubicBezTo>
                  <a:cubicBezTo>
                    <a:pt x="80" y="109"/>
                    <a:pt x="80" y="109"/>
                    <a:pt x="80" y="109"/>
                  </a:cubicBezTo>
                  <a:cubicBezTo>
                    <a:pt x="67" y="109"/>
                    <a:pt x="56" y="99"/>
                    <a:pt x="54" y="87"/>
                  </a:cubicBezTo>
                  <a:cubicBezTo>
                    <a:pt x="29" y="87"/>
                    <a:pt x="29" y="87"/>
                    <a:pt x="29" y="87"/>
                  </a:cubicBezTo>
                  <a:cubicBezTo>
                    <a:pt x="28" y="87"/>
                    <a:pt x="28" y="87"/>
                    <a:pt x="28" y="87"/>
                  </a:cubicBezTo>
                  <a:cubicBezTo>
                    <a:pt x="24" y="88"/>
                    <a:pt x="19" y="90"/>
                    <a:pt x="15" y="92"/>
                  </a:cubicBezTo>
                  <a:cubicBezTo>
                    <a:pt x="11" y="94"/>
                    <a:pt x="7" y="96"/>
                    <a:pt x="4" y="97"/>
                  </a:cubicBezTo>
                  <a:cubicBezTo>
                    <a:pt x="1" y="99"/>
                    <a:pt x="0" y="101"/>
                    <a:pt x="0" y="104"/>
                  </a:cubicBezTo>
                  <a:cubicBezTo>
                    <a:pt x="0" y="111"/>
                    <a:pt x="1" y="118"/>
                    <a:pt x="0" y="125"/>
                  </a:cubicBezTo>
                  <a:cubicBezTo>
                    <a:pt x="0" y="130"/>
                    <a:pt x="2" y="133"/>
                    <a:pt x="6" y="134"/>
                  </a:cubicBezTo>
                  <a:cubicBezTo>
                    <a:pt x="14" y="137"/>
                    <a:pt x="22" y="141"/>
                    <a:pt x="30" y="144"/>
                  </a:cubicBezTo>
                  <a:cubicBezTo>
                    <a:pt x="31" y="144"/>
                    <a:pt x="32" y="144"/>
                    <a:pt x="32" y="145"/>
                  </a:cubicBezTo>
                  <a:cubicBezTo>
                    <a:pt x="34" y="149"/>
                    <a:pt x="36" y="152"/>
                    <a:pt x="34" y="156"/>
                  </a:cubicBezTo>
                  <a:cubicBezTo>
                    <a:pt x="30" y="164"/>
                    <a:pt x="28" y="171"/>
                    <a:pt x="25" y="179"/>
                  </a:cubicBezTo>
                  <a:cubicBezTo>
                    <a:pt x="24" y="183"/>
                    <a:pt x="24" y="186"/>
                    <a:pt x="28" y="189"/>
                  </a:cubicBezTo>
                  <a:cubicBezTo>
                    <a:pt x="33" y="193"/>
                    <a:pt x="38" y="198"/>
                    <a:pt x="42" y="203"/>
                  </a:cubicBezTo>
                  <a:cubicBezTo>
                    <a:pt x="45" y="206"/>
                    <a:pt x="48" y="207"/>
                    <a:pt x="52" y="205"/>
                  </a:cubicBezTo>
                  <a:cubicBezTo>
                    <a:pt x="60" y="202"/>
                    <a:pt x="68" y="198"/>
                    <a:pt x="76" y="195"/>
                  </a:cubicBezTo>
                  <a:cubicBezTo>
                    <a:pt x="77" y="195"/>
                    <a:pt x="78" y="194"/>
                    <a:pt x="79" y="194"/>
                  </a:cubicBezTo>
                  <a:cubicBezTo>
                    <a:pt x="83" y="196"/>
                    <a:pt x="87" y="197"/>
                    <a:pt x="89" y="202"/>
                  </a:cubicBezTo>
                  <a:cubicBezTo>
                    <a:pt x="92" y="209"/>
                    <a:pt x="95" y="216"/>
                    <a:pt x="99" y="224"/>
                  </a:cubicBezTo>
                  <a:cubicBezTo>
                    <a:pt x="100" y="227"/>
                    <a:pt x="103" y="229"/>
                    <a:pt x="107" y="229"/>
                  </a:cubicBezTo>
                  <a:cubicBezTo>
                    <a:pt x="114" y="228"/>
                    <a:pt x="121" y="228"/>
                    <a:pt x="128" y="228"/>
                  </a:cubicBezTo>
                  <a:cubicBezTo>
                    <a:pt x="132" y="229"/>
                    <a:pt x="135" y="227"/>
                    <a:pt x="136" y="223"/>
                  </a:cubicBezTo>
                  <a:cubicBezTo>
                    <a:pt x="139" y="217"/>
                    <a:pt x="142" y="210"/>
                    <a:pt x="145" y="203"/>
                  </a:cubicBezTo>
                  <a:cubicBezTo>
                    <a:pt x="146" y="199"/>
                    <a:pt x="149" y="196"/>
                    <a:pt x="153" y="195"/>
                  </a:cubicBezTo>
                  <a:cubicBezTo>
                    <a:pt x="155" y="194"/>
                    <a:pt x="156" y="194"/>
                    <a:pt x="158" y="195"/>
                  </a:cubicBezTo>
                  <a:cubicBezTo>
                    <a:pt x="165" y="197"/>
                    <a:pt x="172" y="200"/>
                    <a:pt x="179" y="203"/>
                  </a:cubicBezTo>
                  <a:cubicBezTo>
                    <a:pt x="181" y="204"/>
                    <a:pt x="183" y="204"/>
                    <a:pt x="186" y="205"/>
                  </a:cubicBezTo>
                  <a:cubicBezTo>
                    <a:pt x="188" y="204"/>
                    <a:pt x="190" y="203"/>
                    <a:pt x="192" y="202"/>
                  </a:cubicBezTo>
                  <a:cubicBezTo>
                    <a:pt x="197" y="197"/>
                    <a:pt x="201" y="192"/>
                    <a:pt x="207" y="187"/>
                  </a:cubicBezTo>
                  <a:cubicBezTo>
                    <a:pt x="210" y="184"/>
                    <a:pt x="211" y="181"/>
                    <a:pt x="209" y="177"/>
                  </a:cubicBezTo>
                  <a:cubicBezTo>
                    <a:pt x="206" y="171"/>
                    <a:pt x="204" y="164"/>
                    <a:pt x="200" y="157"/>
                  </a:cubicBezTo>
                  <a:cubicBezTo>
                    <a:pt x="198" y="153"/>
                    <a:pt x="198" y="150"/>
                    <a:pt x="200" y="146"/>
                  </a:cubicBezTo>
                  <a:cubicBezTo>
                    <a:pt x="201" y="144"/>
                    <a:pt x="202" y="143"/>
                    <a:pt x="203" y="143"/>
                  </a:cubicBezTo>
                  <a:cubicBezTo>
                    <a:pt x="209" y="141"/>
                    <a:pt x="213" y="139"/>
                    <a:pt x="218" y="137"/>
                  </a:cubicBezTo>
                  <a:cubicBezTo>
                    <a:pt x="222" y="135"/>
                    <a:pt x="226" y="133"/>
                    <a:pt x="230" y="131"/>
                  </a:cubicBezTo>
                  <a:cubicBezTo>
                    <a:pt x="232" y="130"/>
                    <a:pt x="233" y="128"/>
                    <a:pt x="233" y="125"/>
                  </a:cubicBezTo>
                  <a:cubicBezTo>
                    <a:pt x="233" y="118"/>
                    <a:pt x="233" y="111"/>
                    <a:pt x="233" y="103"/>
                  </a:cubicBezTo>
                  <a:close/>
                  <a:moveTo>
                    <a:pt x="97" y="174"/>
                  </a:moveTo>
                  <a:cubicBezTo>
                    <a:pt x="94" y="162"/>
                    <a:pt x="94" y="162"/>
                    <a:pt x="94" y="162"/>
                  </a:cubicBezTo>
                  <a:cubicBezTo>
                    <a:pt x="79" y="162"/>
                    <a:pt x="79" y="162"/>
                    <a:pt x="79" y="162"/>
                  </a:cubicBezTo>
                  <a:cubicBezTo>
                    <a:pt x="76" y="174"/>
                    <a:pt x="76" y="174"/>
                    <a:pt x="76" y="174"/>
                  </a:cubicBezTo>
                  <a:cubicBezTo>
                    <a:pt x="67" y="174"/>
                    <a:pt x="67" y="174"/>
                    <a:pt x="67" y="174"/>
                  </a:cubicBezTo>
                  <a:cubicBezTo>
                    <a:pt x="82" y="129"/>
                    <a:pt x="82" y="129"/>
                    <a:pt x="82" y="129"/>
                  </a:cubicBezTo>
                  <a:cubicBezTo>
                    <a:pt x="92" y="129"/>
                    <a:pt x="92" y="129"/>
                    <a:pt x="92" y="129"/>
                  </a:cubicBezTo>
                  <a:cubicBezTo>
                    <a:pt x="106" y="174"/>
                    <a:pt x="106" y="174"/>
                    <a:pt x="106" y="174"/>
                  </a:cubicBezTo>
                  <a:lnTo>
                    <a:pt x="97" y="174"/>
                  </a:lnTo>
                  <a:close/>
                  <a:moveTo>
                    <a:pt x="126" y="158"/>
                  </a:moveTo>
                  <a:cubicBezTo>
                    <a:pt x="120" y="158"/>
                    <a:pt x="120" y="158"/>
                    <a:pt x="120" y="158"/>
                  </a:cubicBezTo>
                  <a:cubicBezTo>
                    <a:pt x="120" y="174"/>
                    <a:pt x="120" y="174"/>
                    <a:pt x="120" y="174"/>
                  </a:cubicBezTo>
                  <a:cubicBezTo>
                    <a:pt x="111" y="174"/>
                    <a:pt x="111" y="174"/>
                    <a:pt x="111" y="174"/>
                  </a:cubicBezTo>
                  <a:cubicBezTo>
                    <a:pt x="111" y="129"/>
                    <a:pt x="111" y="129"/>
                    <a:pt x="111" y="129"/>
                  </a:cubicBezTo>
                  <a:cubicBezTo>
                    <a:pt x="126" y="129"/>
                    <a:pt x="126" y="129"/>
                    <a:pt x="126" y="129"/>
                  </a:cubicBezTo>
                  <a:cubicBezTo>
                    <a:pt x="136" y="129"/>
                    <a:pt x="143" y="133"/>
                    <a:pt x="143" y="143"/>
                  </a:cubicBezTo>
                  <a:cubicBezTo>
                    <a:pt x="143" y="153"/>
                    <a:pt x="136" y="158"/>
                    <a:pt x="126" y="158"/>
                  </a:cubicBezTo>
                  <a:close/>
                  <a:moveTo>
                    <a:pt x="160" y="174"/>
                  </a:moveTo>
                  <a:cubicBezTo>
                    <a:pt x="151" y="174"/>
                    <a:pt x="151" y="174"/>
                    <a:pt x="151" y="174"/>
                  </a:cubicBezTo>
                  <a:cubicBezTo>
                    <a:pt x="151" y="129"/>
                    <a:pt x="151" y="129"/>
                    <a:pt x="151" y="129"/>
                  </a:cubicBezTo>
                  <a:cubicBezTo>
                    <a:pt x="160" y="129"/>
                    <a:pt x="160" y="129"/>
                    <a:pt x="160" y="129"/>
                  </a:cubicBezTo>
                  <a:lnTo>
                    <a:pt x="160" y="174"/>
                  </a:ln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178" name="그룹 177"/>
          <p:cNvGrpSpPr/>
          <p:nvPr/>
        </p:nvGrpSpPr>
        <p:grpSpPr>
          <a:xfrm>
            <a:off x="2241893" y="2795499"/>
            <a:ext cx="752475" cy="623887"/>
            <a:chOff x="11450638" y="1079501"/>
            <a:chExt cx="752475" cy="623887"/>
          </a:xfrm>
        </p:grpSpPr>
        <p:sp>
          <p:nvSpPr>
            <p:cNvPr id="179" name="Freeform 52"/>
            <p:cNvSpPr>
              <a:spLocks/>
            </p:cNvSpPr>
            <p:nvPr/>
          </p:nvSpPr>
          <p:spPr bwMode="auto">
            <a:xfrm>
              <a:off x="11988800" y="1079501"/>
              <a:ext cx="214313" cy="127000"/>
            </a:xfrm>
            <a:custGeom>
              <a:avLst/>
              <a:gdLst>
                <a:gd name="T0" fmla="*/ 45 w 57"/>
                <a:gd name="T1" fmla="*/ 0 h 34"/>
                <a:gd name="T2" fmla="*/ 0 w 57"/>
                <a:gd name="T3" fmla="*/ 0 h 34"/>
                <a:gd name="T4" fmla="*/ 0 w 57"/>
                <a:gd name="T5" fmla="*/ 34 h 34"/>
                <a:gd name="T6" fmla="*/ 57 w 57"/>
                <a:gd name="T7" fmla="*/ 34 h 34"/>
                <a:gd name="T8" fmla="*/ 57 w 57"/>
                <a:gd name="T9" fmla="*/ 12 h 34"/>
                <a:gd name="T10" fmla="*/ 45 w 57"/>
                <a:gd name="T11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" h="34">
                  <a:moveTo>
                    <a:pt x="4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57" y="34"/>
                    <a:pt x="57" y="34"/>
                    <a:pt x="57" y="34"/>
                  </a:cubicBezTo>
                  <a:cubicBezTo>
                    <a:pt x="57" y="12"/>
                    <a:pt x="57" y="12"/>
                    <a:pt x="57" y="12"/>
                  </a:cubicBezTo>
                  <a:cubicBezTo>
                    <a:pt x="57" y="5"/>
                    <a:pt x="52" y="0"/>
                    <a:pt x="45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0" name="Freeform 53"/>
            <p:cNvSpPr>
              <a:spLocks noEditPoints="1"/>
            </p:cNvSpPr>
            <p:nvPr/>
          </p:nvSpPr>
          <p:spPr bwMode="auto">
            <a:xfrm>
              <a:off x="11450638" y="1236663"/>
              <a:ext cx="752475" cy="466725"/>
            </a:xfrm>
            <a:custGeom>
              <a:avLst/>
              <a:gdLst>
                <a:gd name="T0" fmla="*/ 11 w 200"/>
                <a:gd name="T1" fmla="*/ 124 h 124"/>
                <a:gd name="T2" fmla="*/ 200 w 200"/>
                <a:gd name="T3" fmla="*/ 113 h 124"/>
                <a:gd name="T4" fmla="*/ 0 w 200"/>
                <a:gd name="T5" fmla="*/ 0 h 124"/>
                <a:gd name="T6" fmla="*/ 136 w 200"/>
                <a:gd name="T7" fmla="*/ 48 h 124"/>
                <a:gd name="T8" fmla="*/ 141 w 200"/>
                <a:gd name="T9" fmla="*/ 73 h 124"/>
                <a:gd name="T10" fmla="*/ 144 w 200"/>
                <a:gd name="T11" fmla="*/ 63 h 124"/>
                <a:gd name="T12" fmla="*/ 155 w 200"/>
                <a:gd name="T13" fmla="*/ 48 h 124"/>
                <a:gd name="T14" fmla="*/ 161 w 200"/>
                <a:gd name="T15" fmla="*/ 73 h 124"/>
                <a:gd name="T16" fmla="*/ 163 w 200"/>
                <a:gd name="T17" fmla="*/ 63 h 124"/>
                <a:gd name="T18" fmla="*/ 174 w 200"/>
                <a:gd name="T19" fmla="*/ 48 h 124"/>
                <a:gd name="T20" fmla="*/ 156 w 200"/>
                <a:gd name="T21" fmla="*/ 79 h 124"/>
                <a:gd name="T22" fmla="*/ 151 w 200"/>
                <a:gd name="T23" fmla="*/ 56 h 124"/>
                <a:gd name="T24" fmla="*/ 149 w 200"/>
                <a:gd name="T25" fmla="*/ 66 h 124"/>
                <a:gd name="T26" fmla="*/ 136 w 200"/>
                <a:gd name="T27" fmla="*/ 79 h 124"/>
                <a:gd name="T28" fmla="*/ 136 w 200"/>
                <a:gd name="T29" fmla="*/ 48 h 124"/>
                <a:gd name="T30" fmla="*/ 91 w 200"/>
                <a:gd name="T31" fmla="*/ 63 h 124"/>
                <a:gd name="T32" fmla="*/ 92 w 200"/>
                <a:gd name="T33" fmla="*/ 73 h 124"/>
                <a:gd name="T34" fmla="*/ 98 w 200"/>
                <a:gd name="T35" fmla="*/ 48 h 124"/>
                <a:gd name="T36" fmla="*/ 110 w 200"/>
                <a:gd name="T37" fmla="*/ 63 h 124"/>
                <a:gd name="T38" fmla="*/ 112 w 200"/>
                <a:gd name="T39" fmla="*/ 73 h 124"/>
                <a:gd name="T40" fmla="*/ 117 w 200"/>
                <a:gd name="T41" fmla="*/ 48 h 124"/>
                <a:gd name="T42" fmla="*/ 117 w 200"/>
                <a:gd name="T43" fmla="*/ 79 h 124"/>
                <a:gd name="T44" fmla="*/ 104 w 200"/>
                <a:gd name="T45" fmla="*/ 66 h 124"/>
                <a:gd name="T46" fmla="*/ 102 w 200"/>
                <a:gd name="T47" fmla="*/ 56 h 124"/>
                <a:gd name="T48" fmla="*/ 97 w 200"/>
                <a:gd name="T49" fmla="*/ 79 h 124"/>
                <a:gd name="T50" fmla="*/ 79 w 200"/>
                <a:gd name="T51" fmla="*/ 48 h 124"/>
                <a:gd name="T52" fmla="*/ 38 w 200"/>
                <a:gd name="T53" fmla="*/ 48 h 124"/>
                <a:gd name="T54" fmla="*/ 43 w 200"/>
                <a:gd name="T55" fmla="*/ 73 h 124"/>
                <a:gd name="T56" fmla="*/ 45 w 200"/>
                <a:gd name="T57" fmla="*/ 63 h 124"/>
                <a:gd name="T58" fmla="*/ 56 w 200"/>
                <a:gd name="T59" fmla="*/ 48 h 124"/>
                <a:gd name="T60" fmla="*/ 62 w 200"/>
                <a:gd name="T61" fmla="*/ 73 h 124"/>
                <a:gd name="T62" fmla="*/ 64 w 200"/>
                <a:gd name="T63" fmla="*/ 63 h 124"/>
                <a:gd name="T64" fmla="*/ 76 w 200"/>
                <a:gd name="T65" fmla="*/ 48 h 124"/>
                <a:gd name="T66" fmla="*/ 58 w 200"/>
                <a:gd name="T67" fmla="*/ 79 h 124"/>
                <a:gd name="T68" fmla="*/ 53 w 200"/>
                <a:gd name="T69" fmla="*/ 56 h 124"/>
                <a:gd name="T70" fmla="*/ 51 w 200"/>
                <a:gd name="T71" fmla="*/ 66 h 124"/>
                <a:gd name="T72" fmla="*/ 38 w 200"/>
                <a:gd name="T73" fmla="*/ 79 h 124"/>
                <a:gd name="T74" fmla="*/ 38 w 200"/>
                <a:gd name="T75" fmla="*/ 48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00" h="124">
                  <a:moveTo>
                    <a:pt x="0" y="113"/>
                  </a:moveTo>
                  <a:cubicBezTo>
                    <a:pt x="0" y="119"/>
                    <a:pt x="5" y="124"/>
                    <a:pt x="11" y="124"/>
                  </a:cubicBezTo>
                  <a:cubicBezTo>
                    <a:pt x="188" y="124"/>
                    <a:pt x="188" y="124"/>
                    <a:pt x="188" y="124"/>
                  </a:cubicBezTo>
                  <a:cubicBezTo>
                    <a:pt x="195" y="124"/>
                    <a:pt x="200" y="119"/>
                    <a:pt x="200" y="113"/>
                  </a:cubicBezTo>
                  <a:cubicBezTo>
                    <a:pt x="200" y="0"/>
                    <a:pt x="200" y="0"/>
                    <a:pt x="20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13"/>
                  </a:lnTo>
                  <a:close/>
                  <a:moveTo>
                    <a:pt x="136" y="48"/>
                  </a:moveTo>
                  <a:cubicBezTo>
                    <a:pt x="140" y="63"/>
                    <a:pt x="140" y="63"/>
                    <a:pt x="140" y="63"/>
                  </a:cubicBezTo>
                  <a:cubicBezTo>
                    <a:pt x="140" y="66"/>
                    <a:pt x="141" y="70"/>
                    <a:pt x="141" y="73"/>
                  </a:cubicBezTo>
                  <a:cubicBezTo>
                    <a:pt x="142" y="73"/>
                    <a:pt x="142" y="73"/>
                    <a:pt x="142" y="73"/>
                  </a:cubicBezTo>
                  <a:cubicBezTo>
                    <a:pt x="142" y="70"/>
                    <a:pt x="143" y="66"/>
                    <a:pt x="144" y="63"/>
                  </a:cubicBezTo>
                  <a:cubicBezTo>
                    <a:pt x="147" y="48"/>
                    <a:pt x="147" y="48"/>
                    <a:pt x="147" y="48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9" y="63"/>
                    <a:pt x="159" y="63"/>
                    <a:pt x="159" y="63"/>
                  </a:cubicBezTo>
                  <a:cubicBezTo>
                    <a:pt x="160" y="66"/>
                    <a:pt x="160" y="70"/>
                    <a:pt x="161" y="73"/>
                  </a:cubicBezTo>
                  <a:cubicBezTo>
                    <a:pt x="161" y="73"/>
                    <a:pt x="161" y="73"/>
                    <a:pt x="161" y="73"/>
                  </a:cubicBezTo>
                  <a:cubicBezTo>
                    <a:pt x="162" y="70"/>
                    <a:pt x="162" y="66"/>
                    <a:pt x="163" y="63"/>
                  </a:cubicBezTo>
                  <a:cubicBezTo>
                    <a:pt x="166" y="48"/>
                    <a:pt x="166" y="48"/>
                    <a:pt x="166" y="48"/>
                  </a:cubicBezTo>
                  <a:cubicBezTo>
                    <a:pt x="174" y="48"/>
                    <a:pt x="174" y="48"/>
                    <a:pt x="174" y="48"/>
                  </a:cubicBezTo>
                  <a:cubicBezTo>
                    <a:pt x="166" y="79"/>
                    <a:pt x="166" y="79"/>
                    <a:pt x="166" y="79"/>
                  </a:cubicBezTo>
                  <a:cubicBezTo>
                    <a:pt x="156" y="79"/>
                    <a:pt x="156" y="79"/>
                    <a:pt x="156" y="79"/>
                  </a:cubicBezTo>
                  <a:cubicBezTo>
                    <a:pt x="153" y="66"/>
                    <a:pt x="153" y="66"/>
                    <a:pt x="153" y="66"/>
                  </a:cubicBezTo>
                  <a:cubicBezTo>
                    <a:pt x="152" y="63"/>
                    <a:pt x="152" y="60"/>
                    <a:pt x="151" y="56"/>
                  </a:cubicBezTo>
                  <a:cubicBezTo>
                    <a:pt x="151" y="56"/>
                    <a:pt x="151" y="56"/>
                    <a:pt x="151" y="56"/>
                  </a:cubicBezTo>
                  <a:cubicBezTo>
                    <a:pt x="150" y="60"/>
                    <a:pt x="150" y="63"/>
                    <a:pt x="149" y="66"/>
                  </a:cubicBezTo>
                  <a:cubicBezTo>
                    <a:pt x="146" y="79"/>
                    <a:pt x="146" y="79"/>
                    <a:pt x="146" y="79"/>
                  </a:cubicBezTo>
                  <a:cubicBezTo>
                    <a:pt x="136" y="79"/>
                    <a:pt x="136" y="79"/>
                    <a:pt x="136" y="79"/>
                  </a:cubicBezTo>
                  <a:cubicBezTo>
                    <a:pt x="128" y="48"/>
                    <a:pt x="128" y="48"/>
                    <a:pt x="128" y="48"/>
                  </a:cubicBezTo>
                  <a:lnTo>
                    <a:pt x="136" y="48"/>
                  </a:lnTo>
                  <a:close/>
                  <a:moveTo>
                    <a:pt x="87" y="48"/>
                  </a:moveTo>
                  <a:cubicBezTo>
                    <a:pt x="91" y="63"/>
                    <a:pt x="91" y="63"/>
                    <a:pt x="91" y="63"/>
                  </a:cubicBezTo>
                  <a:cubicBezTo>
                    <a:pt x="91" y="66"/>
                    <a:pt x="92" y="70"/>
                    <a:pt x="92" y="73"/>
                  </a:cubicBezTo>
                  <a:cubicBezTo>
                    <a:pt x="92" y="73"/>
                    <a:pt x="92" y="73"/>
                    <a:pt x="92" y="73"/>
                  </a:cubicBezTo>
                  <a:cubicBezTo>
                    <a:pt x="93" y="70"/>
                    <a:pt x="94" y="66"/>
                    <a:pt x="94" y="63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106" y="48"/>
                    <a:pt x="106" y="48"/>
                    <a:pt x="106" y="48"/>
                  </a:cubicBezTo>
                  <a:cubicBezTo>
                    <a:pt x="110" y="63"/>
                    <a:pt x="110" y="63"/>
                    <a:pt x="110" y="63"/>
                  </a:cubicBezTo>
                  <a:cubicBezTo>
                    <a:pt x="110" y="66"/>
                    <a:pt x="111" y="70"/>
                    <a:pt x="112" y="73"/>
                  </a:cubicBezTo>
                  <a:cubicBezTo>
                    <a:pt x="112" y="73"/>
                    <a:pt x="112" y="73"/>
                    <a:pt x="112" y="73"/>
                  </a:cubicBezTo>
                  <a:cubicBezTo>
                    <a:pt x="113" y="70"/>
                    <a:pt x="113" y="66"/>
                    <a:pt x="114" y="63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25" y="48"/>
                    <a:pt x="125" y="48"/>
                    <a:pt x="125" y="48"/>
                  </a:cubicBezTo>
                  <a:cubicBezTo>
                    <a:pt x="117" y="79"/>
                    <a:pt x="117" y="79"/>
                    <a:pt x="117" y="79"/>
                  </a:cubicBezTo>
                  <a:cubicBezTo>
                    <a:pt x="107" y="79"/>
                    <a:pt x="107" y="79"/>
                    <a:pt x="107" y="79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3" y="63"/>
                    <a:pt x="102" y="60"/>
                    <a:pt x="102" y="56"/>
                  </a:cubicBezTo>
                  <a:cubicBezTo>
                    <a:pt x="102" y="56"/>
                    <a:pt x="102" y="56"/>
                    <a:pt x="102" y="56"/>
                  </a:cubicBezTo>
                  <a:cubicBezTo>
                    <a:pt x="101" y="60"/>
                    <a:pt x="100" y="63"/>
                    <a:pt x="100" y="66"/>
                  </a:cubicBezTo>
                  <a:cubicBezTo>
                    <a:pt x="97" y="79"/>
                    <a:pt x="97" y="79"/>
                    <a:pt x="97" y="79"/>
                  </a:cubicBezTo>
                  <a:cubicBezTo>
                    <a:pt x="87" y="79"/>
                    <a:pt x="87" y="79"/>
                    <a:pt x="87" y="79"/>
                  </a:cubicBezTo>
                  <a:cubicBezTo>
                    <a:pt x="79" y="48"/>
                    <a:pt x="79" y="48"/>
                    <a:pt x="79" y="48"/>
                  </a:cubicBezTo>
                  <a:lnTo>
                    <a:pt x="87" y="48"/>
                  </a:lnTo>
                  <a:close/>
                  <a:moveTo>
                    <a:pt x="38" y="48"/>
                  </a:moveTo>
                  <a:cubicBezTo>
                    <a:pt x="41" y="63"/>
                    <a:pt x="41" y="63"/>
                    <a:pt x="41" y="63"/>
                  </a:cubicBezTo>
                  <a:cubicBezTo>
                    <a:pt x="42" y="66"/>
                    <a:pt x="42" y="70"/>
                    <a:pt x="43" y="73"/>
                  </a:cubicBezTo>
                  <a:cubicBezTo>
                    <a:pt x="43" y="73"/>
                    <a:pt x="43" y="73"/>
                    <a:pt x="43" y="73"/>
                  </a:cubicBezTo>
                  <a:cubicBezTo>
                    <a:pt x="44" y="70"/>
                    <a:pt x="44" y="66"/>
                    <a:pt x="45" y="63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56" y="48"/>
                    <a:pt x="56" y="48"/>
                    <a:pt x="56" y="48"/>
                  </a:cubicBezTo>
                  <a:cubicBezTo>
                    <a:pt x="60" y="63"/>
                    <a:pt x="60" y="63"/>
                    <a:pt x="60" y="63"/>
                  </a:cubicBezTo>
                  <a:cubicBezTo>
                    <a:pt x="61" y="66"/>
                    <a:pt x="62" y="70"/>
                    <a:pt x="62" y="73"/>
                  </a:cubicBezTo>
                  <a:cubicBezTo>
                    <a:pt x="63" y="73"/>
                    <a:pt x="63" y="73"/>
                    <a:pt x="63" y="73"/>
                  </a:cubicBezTo>
                  <a:cubicBezTo>
                    <a:pt x="63" y="70"/>
                    <a:pt x="64" y="66"/>
                    <a:pt x="64" y="63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68" y="79"/>
                    <a:pt x="68" y="79"/>
                    <a:pt x="68" y="79"/>
                  </a:cubicBezTo>
                  <a:cubicBezTo>
                    <a:pt x="58" y="79"/>
                    <a:pt x="58" y="79"/>
                    <a:pt x="58" y="79"/>
                  </a:cubicBezTo>
                  <a:cubicBezTo>
                    <a:pt x="54" y="66"/>
                    <a:pt x="54" y="66"/>
                    <a:pt x="54" y="66"/>
                  </a:cubicBezTo>
                  <a:cubicBezTo>
                    <a:pt x="54" y="63"/>
                    <a:pt x="53" y="60"/>
                    <a:pt x="53" y="56"/>
                  </a:cubicBezTo>
                  <a:cubicBezTo>
                    <a:pt x="52" y="56"/>
                    <a:pt x="52" y="56"/>
                    <a:pt x="52" y="56"/>
                  </a:cubicBezTo>
                  <a:cubicBezTo>
                    <a:pt x="52" y="60"/>
                    <a:pt x="51" y="63"/>
                    <a:pt x="51" y="66"/>
                  </a:cubicBezTo>
                  <a:cubicBezTo>
                    <a:pt x="47" y="79"/>
                    <a:pt x="47" y="79"/>
                    <a:pt x="47" y="79"/>
                  </a:cubicBezTo>
                  <a:cubicBezTo>
                    <a:pt x="38" y="79"/>
                    <a:pt x="38" y="79"/>
                    <a:pt x="38" y="79"/>
                  </a:cubicBezTo>
                  <a:cubicBezTo>
                    <a:pt x="29" y="48"/>
                    <a:pt x="29" y="48"/>
                    <a:pt x="29" y="48"/>
                  </a:cubicBezTo>
                  <a:lnTo>
                    <a:pt x="38" y="48"/>
                  </a:ln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1" name="Freeform 54"/>
            <p:cNvSpPr>
              <a:spLocks/>
            </p:cNvSpPr>
            <p:nvPr/>
          </p:nvSpPr>
          <p:spPr bwMode="auto">
            <a:xfrm>
              <a:off x="11450638" y="1079501"/>
              <a:ext cx="508000" cy="127000"/>
            </a:xfrm>
            <a:custGeom>
              <a:avLst/>
              <a:gdLst>
                <a:gd name="T0" fmla="*/ 135 w 135"/>
                <a:gd name="T1" fmla="*/ 0 h 34"/>
                <a:gd name="T2" fmla="*/ 11 w 135"/>
                <a:gd name="T3" fmla="*/ 0 h 34"/>
                <a:gd name="T4" fmla="*/ 0 w 135"/>
                <a:gd name="T5" fmla="*/ 12 h 34"/>
                <a:gd name="T6" fmla="*/ 0 w 135"/>
                <a:gd name="T7" fmla="*/ 34 h 34"/>
                <a:gd name="T8" fmla="*/ 135 w 135"/>
                <a:gd name="T9" fmla="*/ 34 h 34"/>
                <a:gd name="T10" fmla="*/ 135 w 135"/>
                <a:gd name="T11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5" h="34">
                  <a:moveTo>
                    <a:pt x="135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35" y="34"/>
                    <a:pt x="135" y="34"/>
                    <a:pt x="135" y="34"/>
                  </a:cubicBezTo>
                  <a:lnTo>
                    <a:pt x="135" y="0"/>
                  </a:ln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pic>
        <p:nvPicPr>
          <p:cNvPr id="186" name="그림 18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2601" y="729995"/>
            <a:ext cx="1000343" cy="517271"/>
          </a:xfrm>
          <a:prstGeom prst="rect">
            <a:avLst/>
          </a:prstGeom>
        </p:spPr>
      </p:pic>
      <p:pic>
        <p:nvPicPr>
          <p:cNvPr id="187" name="그림 18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1596" y="727676"/>
            <a:ext cx="1043818" cy="521909"/>
          </a:xfrm>
          <a:prstGeom prst="rect">
            <a:avLst/>
          </a:prstGeom>
        </p:spPr>
      </p:pic>
      <p:sp>
        <p:nvSpPr>
          <p:cNvPr id="189" name="텍스트 상자 188"/>
          <p:cNvSpPr txBox="1"/>
          <p:nvPr/>
        </p:nvSpPr>
        <p:spPr>
          <a:xfrm>
            <a:off x="4500666" y="803964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 smtClean="0"/>
              <a:t>+</a:t>
            </a:r>
            <a:endParaRPr kumimoji="1" lang="ko-KR" altLang="en-US" b="1" dirty="0"/>
          </a:p>
        </p:txBody>
      </p:sp>
      <p:cxnSp>
        <p:nvCxnSpPr>
          <p:cNvPr id="191" name="꺾인 연결선[E] 190"/>
          <p:cNvCxnSpPr>
            <a:stCxn id="16" idx="0"/>
            <a:endCxn id="41" idx="1"/>
          </p:cNvCxnSpPr>
          <p:nvPr/>
        </p:nvCxnSpPr>
        <p:spPr>
          <a:xfrm rot="5400000" flipH="1" flipV="1">
            <a:off x="5372658" y="1018355"/>
            <a:ext cx="604730" cy="2136313"/>
          </a:xfrm>
          <a:prstGeom prst="bentConnector2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꺾인 연결선[E] 192"/>
          <p:cNvCxnSpPr>
            <a:stCxn id="16" idx="2"/>
            <a:endCxn id="105" idx="1"/>
          </p:cNvCxnSpPr>
          <p:nvPr/>
        </p:nvCxnSpPr>
        <p:spPr>
          <a:xfrm rot="16200000" flipH="1">
            <a:off x="5297960" y="3778031"/>
            <a:ext cx="754126" cy="2136313"/>
          </a:xfrm>
          <a:prstGeom prst="bentConnector2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꺾인 연결선[E] 195"/>
          <p:cNvCxnSpPr>
            <a:stCxn id="105" idx="3"/>
            <a:endCxn id="123" idx="2"/>
          </p:cNvCxnSpPr>
          <p:nvPr/>
        </p:nvCxnSpPr>
        <p:spPr>
          <a:xfrm flipV="1">
            <a:off x="8521071" y="4463065"/>
            <a:ext cx="2127219" cy="760186"/>
          </a:xfrm>
          <a:prstGeom prst="bentConnector2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6" name="그룹 165"/>
          <p:cNvGrpSpPr/>
          <p:nvPr/>
        </p:nvGrpSpPr>
        <p:grpSpPr>
          <a:xfrm>
            <a:off x="5313568" y="1460226"/>
            <a:ext cx="629784" cy="618375"/>
            <a:chOff x="10990263" y="1017588"/>
            <a:chExt cx="876300" cy="860425"/>
          </a:xfrm>
        </p:grpSpPr>
        <p:sp>
          <p:nvSpPr>
            <p:cNvPr id="167" name="Freeform 131"/>
            <p:cNvSpPr>
              <a:spLocks/>
            </p:cNvSpPr>
            <p:nvPr/>
          </p:nvSpPr>
          <p:spPr bwMode="auto">
            <a:xfrm>
              <a:off x="11441113" y="1528763"/>
              <a:ext cx="55563" cy="55563"/>
            </a:xfrm>
            <a:custGeom>
              <a:avLst/>
              <a:gdLst>
                <a:gd name="T0" fmla="*/ 5 w 15"/>
                <a:gd name="T1" fmla="*/ 0 h 15"/>
                <a:gd name="T2" fmla="*/ 0 w 15"/>
                <a:gd name="T3" fmla="*/ 0 h 15"/>
                <a:gd name="T4" fmla="*/ 0 w 15"/>
                <a:gd name="T5" fmla="*/ 15 h 15"/>
                <a:gd name="T6" fmla="*/ 6 w 15"/>
                <a:gd name="T7" fmla="*/ 15 h 15"/>
                <a:gd name="T8" fmla="*/ 15 w 15"/>
                <a:gd name="T9" fmla="*/ 7 h 15"/>
                <a:gd name="T10" fmla="*/ 5 w 15"/>
                <a:gd name="T11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5">
                  <a:moveTo>
                    <a:pt x="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12" y="15"/>
                    <a:pt x="15" y="12"/>
                    <a:pt x="15" y="7"/>
                  </a:cubicBezTo>
                  <a:cubicBezTo>
                    <a:pt x="15" y="2"/>
                    <a:pt x="11" y="0"/>
                    <a:pt x="5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8" name="Freeform 132"/>
            <p:cNvSpPr>
              <a:spLocks/>
            </p:cNvSpPr>
            <p:nvPr/>
          </p:nvSpPr>
          <p:spPr bwMode="auto">
            <a:xfrm>
              <a:off x="11295063" y="1528763"/>
              <a:ext cx="41275" cy="71438"/>
            </a:xfrm>
            <a:custGeom>
              <a:avLst/>
              <a:gdLst>
                <a:gd name="T0" fmla="*/ 6 w 11"/>
                <a:gd name="T1" fmla="*/ 0 h 19"/>
                <a:gd name="T2" fmla="*/ 5 w 11"/>
                <a:gd name="T3" fmla="*/ 0 h 19"/>
                <a:gd name="T4" fmla="*/ 2 w 11"/>
                <a:gd name="T5" fmla="*/ 15 h 19"/>
                <a:gd name="T6" fmla="*/ 0 w 11"/>
                <a:gd name="T7" fmla="*/ 19 h 19"/>
                <a:gd name="T8" fmla="*/ 11 w 11"/>
                <a:gd name="T9" fmla="*/ 19 h 19"/>
                <a:gd name="T10" fmla="*/ 10 w 11"/>
                <a:gd name="T11" fmla="*/ 15 h 19"/>
                <a:gd name="T12" fmla="*/ 6 w 11"/>
                <a:gd name="T1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9">
                  <a:moveTo>
                    <a:pt x="6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4" y="5"/>
                    <a:pt x="3" y="10"/>
                    <a:pt x="2" y="15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8" y="10"/>
                    <a:pt x="7" y="5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9" name="Freeform 133"/>
            <p:cNvSpPr>
              <a:spLocks noEditPoints="1"/>
            </p:cNvSpPr>
            <p:nvPr/>
          </p:nvSpPr>
          <p:spPr bwMode="auto">
            <a:xfrm>
              <a:off x="10990263" y="1017588"/>
              <a:ext cx="876300" cy="860425"/>
            </a:xfrm>
            <a:custGeom>
              <a:avLst/>
              <a:gdLst>
                <a:gd name="T0" fmla="*/ 227 w 233"/>
                <a:gd name="T1" fmla="*/ 95 h 229"/>
                <a:gd name="T2" fmla="*/ 204 w 233"/>
                <a:gd name="T3" fmla="*/ 87 h 229"/>
                <a:gd name="T4" fmla="*/ 153 w 233"/>
                <a:gd name="T5" fmla="*/ 109 h 229"/>
                <a:gd name="T6" fmla="*/ 133 w 233"/>
                <a:gd name="T7" fmla="*/ 104 h 229"/>
                <a:gd name="T8" fmla="*/ 120 w 233"/>
                <a:gd name="T9" fmla="*/ 100 h 229"/>
                <a:gd name="T10" fmla="*/ 120 w 233"/>
                <a:gd name="T11" fmla="*/ 91 h 229"/>
                <a:gd name="T12" fmla="*/ 133 w 233"/>
                <a:gd name="T13" fmla="*/ 73 h 229"/>
                <a:gd name="T14" fmla="*/ 116 w 233"/>
                <a:gd name="T15" fmla="*/ 69 h 229"/>
                <a:gd name="T16" fmla="*/ 133 w 233"/>
                <a:gd name="T17" fmla="*/ 65 h 229"/>
                <a:gd name="T18" fmla="*/ 138 w 233"/>
                <a:gd name="T19" fmla="*/ 56 h 229"/>
                <a:gd name="T20" fmla="*/ 179 w 233"/>
                <a:gd name="T21" fmla="*/ 78 h 229"/>
                <a:gd name="T22" fmla="*/ 199 w 233"/>
                <a:gd name="T23" fmla="*/ 73 h 229"/>
                <a:gd name="T24" fmla="*/ 206 w 233"/>
                <a:gd name="T25" fmla="*/ 40 h 229"/>
                <a:gd name="T26" fmla="*/ 182 w 233"/>
                <a:gd name="T27" fmla="*/ 23 h 229"/>
                <a:gd name="T28" fmla="*/ 152 w 233"/>
                <a:gd name="T29" fmla="*/ 33 h 229"/>
                <a:gd name="T30" fmla="*/ 142 w 233"/>
                <a:gd name="T31" fmla="*/ 21 h 229"/>
                <a:gd name="T32" fmla="*/ 126 w 233"/>
                <a:gd name="T33" fmla="*/ 0 h 229"/>
                <a:gd name="T34" fmla="*/ 97 w 233"/>
                <a:gd name="T35" fmla="*/ 6 h 229"/>
                <a:gd name="T36" fmla="*/ 80 w 233"/>
                <a:gd name="T37" fmla="*/ 34 h 229"/>
                <a:gd name="T38" fmla="*/ 51 w 233"/>
                <a:gd name="T39" fmla="*/ 25 h 229"/>
                <a:gd name="T40" fmla="*/ 26 w 233"/>
                <a:gd name="T41" fmla="*/ 41 h 229"/>
                <a:gd name="T42" fmla="*/ 33 w 233"/>
                <a:gd name="T43" fmla="*/ 71 h 229"/>
                <a:gd name="T44" fmla="*/ 54 w 233"/>
                <a:gd name="T45" fmla="*/ 78 h 229"/>
                <a:gd name="T46" fmla="*/ 95 w 233"/>
                <a:gd name="T47" fmla="*/ 56 h 229"/>
                <a:gd name="T48" fmla="*/ 80 w 233"/>
                <a:gd name="T49" fmla="*/ 109 h 229"/>
                <a:gd name="T50" fmla="*/ 29 w 233"/>
                <a:gd name="T51" fmla="*/ 87 h 229"/>
                <a:gd name="T52" fmla="*/ 15 w 233"/>
                <a:gd name="T53" fmla="*/ 92 h 229"/>
                <a:gd name="T54" fmla="*/ 0 w 233"/>
                <a:gd name="T55" fmla="*/ 104 h 229"/>
                <a:gd name="T56" fmla="*/ 6 w 233"/>
                <a:gd name="T57" fmla="*/ 134 h 229"/>
                <a:gd name="T58" fmla="*/ 32 w 233"/>
                <a:gd name="T59" fmla="*/ 145 h 229"/>
                <a:gd name="T60" fmla="*/ 25 w 233"/>
                <a:gd name="T61" fmla="*/ 179 h 229"/>
                <a:gd name="T62" fmla="*/ 42 w 233"/>
                <a:gd name="T63" fmla="*/ 203 h 229"/>
                <a:gd name="T64" fmla="*/ 76 w 233"/>
                <a:gd name="T65" fmla="*/ 195 h 229"/>
                <a:gd name="T66" fmla="*/ 89 w 233"/>
                <a:gd name="T67" fmla="*/ 202 h 229"/>
                <a:gd name="T68" fmla="*/ 107 w 233"/>
                <a:gd name="T69" fmla="*/ 229 h 229"/>
                <a:gd name="T70" fmla="*/ 136 w 233"/>
                <a:gd name="T71" fmla="*/ 223 h 229"/>
                <a:gd name="T72" fmla="*/ 153 w 233"/>
                <a:gd name="T73" fmla="*/ 195 h 229"/>
                <a:gd name="T74" fmla="*/ 179 w 233"/>
                <a:gd name="T75" fmla="*/ 203 h 229"/>
                <a:gd name="T76" fmla="*/ 192 w 233"/>
                <a:gd name="T77" fmla="*/ 202 h 229"/>
                <a:gd name="T78" fmla="*/ 209 w 233"/>
                <a:gd name="T79" fmla="*/ 177 h 229"/>
                <a:gd name="T80" fmla="*/ 200 w 233"/>
                <a:gd name="T81" fmla="*/ 146 h 229"/>
                <a:gd name="T82" fmla="*/ 218 w 233"/>
                <a:gd name="T83" fmla="*/ 137 h 229"/>
                <a:gd name="T84" fmla="*/ 233 w 233"/>
                <a:gd name="T85" fmla="*/ 125 h 229"/>
                <a:gd name="T86" fmla="*/ 97 w 233"/>
                <a:gd name="T87" fmla="*/ 174 h 229"/>
                <a:gd name="T88" fmla="*/ 79 w 233"/>
                <a:gd name="T89" fmla="*/ 162 h 229"/>
                <a:gd name="T90" fmla="*/ 67 w 233"/>
                <a:gd name="T91" fmla="*/ 174 h 229"/>
                <a:gd name="T92" fmla="*/ 92 w 233"/>
                <a:gd name="T93" fmla="*/ 129 h 229"/>
                <a:gd name="T94" fmla="*/ 97 w 233"/>
                <a:gd name="T95" fmla="*/ 174 h 229"/>
                <a:gd name="T96" fmla="*/ 120 w 233"/>
                <a:gd name="T97" fmla="*/ 158 h 229"/>
                <a:gd name="T98" fmla="*/ 111 w 233"/>
                <a:gd name="T99" fmla="*/ 174 h 229"/>
                <a:gd name="T100" fmla="*/ 126 w 233"/>
                <a:gd name="T101" fmla="*/ 129 h 229"/>
                <a:gd name="T102" fmla="*/ 126 w 233"/>
                <a:gd name="T103" fmla="*/ 158 h 229"/>
                <a:gd name="T104" fmla="*/ 151 w 233"/>
                <a:gd name="T105" fmla="*/ 174 h 229"/>
                <a:gd name="T106" fmla="*/ 160 w 233"/>
                <a:gd name="T107" fmla="*/ 129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33" h="229">
                  <a:moveTo>
                    <a:pt x="233" y="103"/>
                  </a:moveTo>
                  <a:cubicBezTo>
                    <a:pt x="233" y="99"/>
                    <a:pt x="231" y="96"/>
                    <a:pt x="227" y="95"/>
                  </a:cubicBezTo>
                  <a:cubicBezTo>
                    <a:pt x="220" y="92"/>
                    <a:pt x="213" y="89"/>
                    <a:pt x="206" y="86"/>
                  </a:cubicBezTo>
                  <a:cubicBezTo>
                    <a:pt x="206" y="87"/>
                    <a:pt x="205" y="87"/>
                    <a:pt x="204" y="87"/>
                  </a:cubicBezTo>
                  <a:cubicBezTo>
                    <a:pt x="179" y="87"/>
                    <a:pt x="179" y="87"/>
                    <a:pt x="179" y="87"/>
                  </a:cubicBezTo>
                  <a:cubicBezTo>
                    <a:pt x="177" y="99"/>
                    <a:pt x="166" y="109"/>
                    <a:pt x="153" y="109"/>
                  </a:cubicBezTo>
                  <a:cubicBezTo>
                    <a:pt x="138" y="109"/>
                    <a:pt x="138" y="109"/>
                    <a:pt x="138" y="109"/>
                  </a:cubicBezTo>
                  <a:cubicBezTo>
                    <a:pt x="135" y="109"/>
                    <a:pt x="133" y="107"/>
                    <a:pt x="133" y="104"/>
                  </a:cubicBezTo>
                  <a:cubicBezTo>
                    <a:pt x="133" y="100"/>
                    <a:pt x="133" y="100"/>
                    <a:pt x="133" y="100"/>
                  </a:cubicBezTo>
                  <a:cubicBezTo>
                    <a:pt x="120" y="100"/>
                    <a:pt x="120" y="100"/>
                    <a:pt x="120" y="100"/>
                  </a:cubicBezTo>
                  <a:cubicBezTo>
                    <a:pt x="118" y="100"/>
                    <a:pt x="116" y="98"/>
                    <a:pt x="116" y="96"/>
                  </a:cubicBezTo>
                  <a:cubicBezTo>
                    <a:pt x="116" y="93"/>
                    <a:pt x="118" y="91"/>
                    <a:pt x="120" y="91"/>
                  </a:cubicBezTo>
                  <a:cubicBezTo>
                    <a:pt x="133" y="91"/>
                    <a:pt x="133" y="91"/>
                    <a:pt x="133" y="91"/>
                  </a:cubicBezTo>
                  <a:cubicBezTo>
                    <a:pt x="133" y="73"/>
                    <a:pt x="133" y="73"/>
                    <a:pt x="133" y="73"/>
                  </a:cubicBezTo>
                  <a:cubicBezTo>
                    <a:pt x="120" y="73"/>
                    <a:pt x="120" y="73"/>
                    <a:pt x="120" y="73"/>
                  </a:cubicBezTo>
                  <a:cubicBezTo>
                    <a:pt x="118" y="73"/>
                    <a:pt x="116" y="72"/>
                    <a:pt x="116" y="69"/>
                  </a:cubicBezTo>
                  <a:cubicBezTo>
                    <a:pt x="116" y="67"/>
                    <a:pt x="118" y="65"/>
                    <a:pt x="120" y="65"/>
                  </a:cubicBezTo>
                  <a:cubicBezTo>
                    <a:pt x="133" y="65"/>
                    <a:pt x="133" y="65"/>
                    <a:pt x="133" y="65"/>
                  </a:cubicBezTo>
                  <a:cubicBezTo>
                    <a:pt x="133" y="60"/>
                    <a:pt x="133" y="60"/>
                    <a:pt x="133" y="60"/>
                  </a:cubicBezTo>
                  <a:cubicBezTo>
                    <a:pt x="133" y="58"/>
                    <a:pt x="135" y="56"/>
                    <a:pt x="138" y="56"/>
                  </a:cubicBezTo>
                  <a:cubicBezTo>
                    <a:pt x="153" y="56"/>
                    <a:pt x="153" y="56"/>
                    <a:pt x="153" y="56"/>
                  </a:cubicBezTo>
                  <a:cubicBezTo>
                    <a:pt x="166" y="56"/>
                    <a:pt x="177" y="65"/>
                    <a:pt x="179" y="78"/>
                  </a:cubicBezTo>
                  <a:cubicBezTo>
                    <a:pt x="198" y="78"/>
                    <a:pt x="198" y="78"/>
                    <a:pt x="198" y="78"/>
                  </a:cubicBezTo>
                  <a:cubicBezTo>
                    <a:pt x="198" y="76"/>
                    <a:pt x="198" y="74"/>
                    <a:pt x="199" y="73"/>
                  </a:cubicBezTo>
                  <a:cubicBezTo>
                    <a:pt x="202" y="65"/>
                    <a:pt x="205" y="57"/>
                    <a:pt x="208" y="49"/>
                  </a:cubicBezTo>
                  <a:cubicBezTo>
                    <a:pt x="210" y="46"/>
                    <a:pt x="209" y="43"/>
                    <a:pt x="206" y="40"/>
                  </a:cubicBezTo>
                  <a:cubicBezTo>
                    <a:pt x="200" y="35"/>
                    <a:pt x="195" y="30"/>
                    <a:pt x="190" y="26"/>
                  </a:cubicBezTo>
                  <a:cubicBezTo>
                    <a:pt x="188" y="23"/>
                    <a:pt x="185" y="22"/>
                    <a:pt x="182" y="23"/>
                  </a:cubicBezTo>
                  <a:cubicBezTo>
                    <a:pt x="174" y="27"/>
                    <a:pt x="166" y="30"/>
                    <a:pt x="158" y="33"/>
                  </a:cubicBezTo>
                  <a:cubicBezTo>
                    <a:pt x="156" y="34"/>
                    <a:pt x="154" y="34"/>
                    <a:pt x="152" y="33"/>
                  </a:cubicBezTo>
                  <a:cubicBezTo>
                    <a:pt x="147" y="32"/>
                    <a:pt x="145" y="30"/>
                    <a:pt x="144" y="26"/>
                  </a:cubicBezTo>
                  <a:cubicBezTo>
                    <a:pt x="143" y="24"/>
                    <a:pt x="143" y="23"/>
                    <a:pt x="142" y="21"/>
                  </a:cubicBezTo>
                  <a:cubicBezTo>
                    <a:pt x="140" y="16"/>
                    <a:pt x="137" y="10"/>
                    <a:pt x="135" y="5"/>
                  </a:cubicBezTo>
                  <a:cubicBezTo>
                    <a:pt x="133" y="2"/>
                    <a:pt x="130" y="0"/>
                    <a:pt x="126" y="0"/>
                  </a:cubicBezTo>
                  <a:cubicBezTo>
                    <a:pt x="119" y="0"/>
                    <a:pt x="113" y="0"/>
                    <a:pt x="106" y="0"/>
                  </a:cubicBezTo>
                  <a:cubicBezTo>
                    <a:pt x="101" y="0"/>
                    <a:pt x="98" y="2"/>
                    <a:pt x="97" y="6"/>
                  </a:cubicBezTo>
                  <a:cubicBezTo>
                    <a:pt x="94" y="12"/>
                    <a:pt x="91" y="19"/>
                    <a:pt x="88" y="26"/>
                  </a:cubicBezTo>
                  <a:cubicBezTo>
                    <a:pt x="87" y="30"/>
                    <a:pt x="85" y="33"/>
                    <a:pt x="80" y="34"/>
                  </a:cubicBezTo>
                  <a:cubicBezTo>
                    <a:pt x="78" y="34"/>
                    <a:pt x="77" y="35"/>
                    <a:pt x="75" y="34"/>
                  </a:cubicBezTo>
                  <a:cubicBezTo>
                    <a:pt x="67" y="31"/>
                    <a:pt x="59" y="28"/>
                    <a:pt x="51" y="25"/>
                  </a:cubicBezTo>
                  <a:cubicBezTo>
                    <a:pt x="47" y="23"/>
                    <a:pt x="44" y="24"/>
                    <a:pt x="41" y="27"/>
                  </a:cubicBezTo>
                  <a:cubicBezTo>
                    <a:pt x="36" y="32"/>
                    <a:pt x="31" y="37"/>
                    <a:pt x="26" y="41"/>
                  </a:cubicBezTo>
                  <a:cubicBezTo>
                    <a:pt x="23" y="44"/>
                    <a:pt x="22" y="48"/>
                    <a:pt x="24" y="51"/>
                  </a:cubicBezTo>
                  <a:cubicBezTo>
                    <a:pt x="27" y="58"/>
                    <a:pt x="29" y="65"/>
                    <a:pt x="33" y="71"/>
                  </a:cubicBezTo>
                  <a:cubicBezTo>
                    <a:pt x="34" y="74"/>
                    <a:pt x="34" y="76"/>
                    <a:pt x="34" y="78"/>
                  </a:cubicBezTo>
                  <a:cubicBezTo>
                    <a:pt x="54" y="78"/>
                    <a:pt x="54" y="78"/>
                    <a:pt x="54" y="78"/>
                  </a:cubicBezTo>
                  <a:cubicBezTo>
                    <a:pt x="56" y="65"/>
                    <a:pt x="67" y="56"/>
                    <a:pt x="80" y="56"/>
                  </a:cubicBezTo>
                  <a:cubicBezTo>
                    <a:pt x="95" y="56"/>
                    <a:pt x="95" y="56"/>
                    <a:pt x="95" y="56"/>
                  </a:cubicBezTo>
                  <a:cubicBezTo>
                    <a:pt x="95" y="109"/>
                    <a:pt x="95" y="109"/>
                    <a:pt x="95" y="109"/>
                  </a:cubicBezTo>
                  <a:cubicBezTo>
                    <a:pt x="80" y="109"/>
                    <a:pt x="80" y="109"/>
                    <a:pt x="80" y="109"/>
                  </a:cubicBezTo>
                  <a:cubicBezTo>
                    <a:pt x="67" y="109"/>
                    <a:pt x="56" y="99"/>
                    <a:pt x="54" y="87"/>
                  </a:cubicBezTo>
                  <a:cubicBezTo>
                    <a:pt x="29" y="87"/>
                    <a:pt x="29" y="87"/>
                    <a:pt x="29" y="87"/>
                  </a:cubicBezTo>
                  <a:cubicBezTo>
                    <a:pt x="28" y="87"/>
                    <a:pt x="28" y="87"/>
                    <a:pt x="28" y="87"/>
                  </a:cubicBezTo>
                  <a:cubicBezTo>
                    <a:pt x="24" y="88"/>
                    <a:pt x="19" y="90"/>
                    <a:pt x="15" y="92"/>
                  </a:cubicBezTo>
                  <a:cubicBezTo>
                    <a:pt x="11" y="94"/>
                    <a:pt x="7" y="96"/>
                    <a:pt x="4" y="97"/>
                  </a:cubicBezTo>
                  <a:cubicBezTo>
                    <a:pt x="1" y="99"/>
                    <a:pt x="0" y="101"/>
                    <a:pt x="0" y="104"/>
                  </a:cubicBezTo>
                  <a:cubicBezTo>
                    <a:pt x="0" y="111"/>
                    <a:pt x="1" y="118"/>
                    <a:pt x="0" y="125"/>
                  </a:cubicBezTo>
                  <a:cubicBezTo>
                    <a:pt x="0" y="130"/>
                    <a:pt x="2" y="133"/>
                    <a:pt x="6" y="134"/>
                  </a:cubicBezTo>
                  <a:cubicBezTo>
                    <a:pt x="14" y="137"/>
                    <a:pt x="22" y="141"/>
                    <a:pt x="30" y="144"/>
                  </a:cubicBezTo>
                  <a:cubicBezTo>
                    <a:pt x="31" y="144"/>
                    <a:pt x="32" y="144"/>
                    <a:pt x="32" y="145"/>
                  </a:cubicBezTo>
                  <a:cubicBezTo>
                    <a:pt x="34" y="149"/>
                    <a:pt x="36" y="152"/>
                    <a:pt x="34" y="156"/>
                  </a:cubicBezTo>
                  <a:cubicBezTo>
                    <a:pt x="30" y="164"/>
                    <a:pt x="28" y="171"/>
                    <a:pt x="25" y="179"/>
                  </a:cubicBezTo>
                  <a:cubicBezTo>
                    <a:pt x="24" y="183"/>
                    <a:pt x="24" y="186"/>
                    <a:pt x="28" y="189"/>
                  </a:cubicBezTo>
                  <a:cubicBezTo>
                    <a:pt x="33" y="193"/>
                    <a:pt x="38" y="198"/>
                    <a:pt x="42" y="203"/>
                  </a:cubicBezTo>
                  <a:cubicBezTo>
                    <a:pt x="45" y="206"/>
                    <a:pt x="48" y="207"/>
                    <a:pt x="52" y="205"/>
                  </a:cubicBezTo>
                  <a:cubicBezTo>
                    <a:pt x="60" y="202"/>
                    <a:pt x="68" y="198"/>
                    <a:pt x="76" y="195"/>
                  </a:cubicBezTo>
                  <a:cubicBezTo>
                    <a:pt x="77" y="195"/>
                    <a:pt x="78" y="194"/>
                    <a:pt x="79" y="194"/>
                  </a:cubicBezTo>
                  <a:cubicBezTo>
                    <a:pt x="83" y="196"/>
                    <a:pt x="87" y="197"/>
                    <a:pt x="89" y="202"/>
                  </a:cubicBezTo>
                  <a:cubicBezTo>
                    <a:pt x="92" y="209"/>
                    <a:pt x="95" y="216"/>
                    <a:pt x="99" y="224"/>
                  </a:cubicBezTo>
                  <a:cubicBezTo>
                    <a:pt x="100" y="227"/>
                    <a:pt x="103" y="229"/>
                    <a:pt x="107" y="229"/>
                  </a:cubicBezTo>
                  <a:cubicBezTo>
                    <a:pt x="114" y="228"/>
                    <a:pt x="121" y="228"/>
                    <a:pt x="128" y="228"/>
                  </a:cubicBezTo>
                  <a:cubicBezTo>
                    <a:pt x="132" y="229"/>
                    <a:pt x="135" y="227"/>
                    <a:pt x="136" y="223"/>
                  </a:cubicBezTo>
                  <a:cubicBezTo>
                    <a:pt x="139" y="217"/>
                    <a:pt x="142" y="210"/>
                    <a:pt x="145" y="203"/>
                  </a:cubicBezTo>
                  <a:cubicBezTo>
                    <a:pt x="146" y="199"/>
                    <a:pt x="149" y="196"/>
                    <a:pt x="153" y="195"/>
                  </a:cubicBezTo>
                  <a:cubicBezTo>
                    <a:pt x="155" y="194"/>
                    <a:pt x="156" y="194"/>
                    <a:pt x="158" y="195"/>
                  </a:cubicBezTo>
                  <a:cubicBezTo>
                    <a:pt x="165" y="197"/>
                    <a:pt x="172" y="200"/>
                    <a:pt x="179" y="203"/>
                  </a:cubicBezTo>
                  <a:cubicBezTo>
                    <a:pt x="181" y="204"/>
                    <a:pt x="183" y="204"/>
                    <a:pt x="186" y="205"/>
                  </a:cubicBezTo>
                  <a:cubicBezTo>
                    <a:pt x="188" y="204"/>
                    <a:pt x="190" y="203"/>
                    <a:pt x="192" y="202"/>
                  </a:cubicBezTo>
                  <a:cubicBezTo>
                    <a:pt x="197" y="197"/>
                    <a:pt x="201" y="192"/>
                    <a:pt x="207" y="187"/>
                  </a:cubicBezTo>
                  <a:cubicBezTo>
                    <a:pt x="210" y="184"/>
                    <a:pt x="211" y="181"/>
                    <a:pt x="209" y="177"/>
                  </a:cubicBezTo>
                  <a:cubicBezTo>
                    <a:pt x="206" y="171"/>
                    <a:pt x="204" y="164"/>
                    <a:pt x="200" y="157"/>
                  </a:cubicBezTo>
                  <a:cubicBezTo>
                    <a:pt x="198" y="153"/>
                    <a:pt x="198" y="150"/>
                    <a:pt x="200" y="146"/>
                  </a:cubicBezTo>
                  <a:cubicBezTo>
                    <a:pt x="201" y="144"/>
                    <a:pt x="202" y="143"/>
                    <a:pt x="203" y="143"/>
                  </a:cubicBezTo>
                  <a:cubicBezTo>
                    <a:pt x="209" y="141"/>
                    <a:pt x="213" y="139"/>
                    <a:pt x="218" y="137"/>
                  </a:cubicBezTo>
                  <a:cubicBezTo>
                    <a:pt x="222" y="135"/>
                    <a:pt x="226" y="133"/>
                    <a:pt x="230" y="131"/>
                  </a:cubicBezTo>
                  <a:cubicBezTo>
                    <a:pt x="232" y="130"/>
                    <a:pt x="233" y="128"/>
                    <a:pt x="233" y="125"/>
                  </a:cubicBezTo>
                  <a:cubicBezTo>
                    <a:pt x="233" y="118"/>
                    <a:pt x="233" y="111"/>
                    <a:pt x="233" y="103"/>
                  </a:cubicBezTo>
                  <a:close/>
                  <a:moveTo>
                    <a:pt x="97" y="174"/>
                  </a:moveTo>
                  <a:cubicBezTo>
                    <a:pt x="94" y="162"/>
                    <a:pt x="94" y="162"/>
                    <a:pt x="94" y="162"/>
                  </a:cubicBezTo>
                  <a:cubicBezTo>
                    <a:pt x="79" y="162"/>
                    <a:pt x="79" y="162"/>
                    <a:pt x="79" y="162"/>
                  </a:cubicBezTo>
                  <a:cubicBezTo>
                    <a:pt x="76" y="174"/>
                    <a:pt x="76" y="174"/>
                    <a:pt x="76" y="174"/>
                  </a:cubicBezTo>
                  <a:cubicBezTo>
                    <a:pt x="67" y="174"/>
                    <a:pt x="67" y="174"/>
                    <a:pt x="67" y="174"/>
                  </a:cubicBezTo>
                  <a:cubicBezTo>
                    <a:pt x="82" y="129"/>
                    <a:pt x="82" y="129"/>
                    <a:pt x="82" y="129"/>
                  </a:cubicBezTo>
                  <a:cubicBezTo>
                    <a:pt x="92" y="129"/>
                    <a:pt x="92" y="129"/>
                    <a:pt x="92" y="129"/>
                  </a:cubicBezTo>
                  <a:cubicBezTo>
                    <a:pt x="106" y="174"/>
                    <a:pt x="106" y="174"/>
                    <a:pt x="106" y="174"/>
                  </a:cubicBezTo>
                  <a:lnTo>
                    <a:pt x="97" y="174"/>
                  </a:lnTo>
                  <a:close/>
                  <a:moveTo>
                    <a:pt x="126" y="158"/>
                  </a:moveTo>
                  <a:cubicBezTo>
                    <a:pt x="120" y="158"/>
                    <a:pt x="120" y="158"/>
                    <a:pt x="120" y="158"/>
                  </a:cubicBezTo>
                  <a:cubicBezTo>
                    <a:pt x="120" y="174"/>
                    <a:pt x="120" y="174"/>
                    <a:pt x="120" y="174"/>
                  </a:cubicBezTo>
                  <a:cubicBezTo>
                    <a:pt x="111" y="174"/>
                    <a:pt x="111" y="174"/>
                    <a:pt x="111" y="174"/>
                  </a:cubicBezTo>
                  <a:cubicBezTo>
                    <a:pt x="111" y="129"/>
                    <a:pt x="111" y="129"/>
                    <a:pt x="111" y="129"/>
                  </a:cubicBezTo>
                  <a:cubicBezTo>
                    <a:pt x="126" y="129"/>
                    <a:pt x="126" y="129"/>
                    <a:pt x="126" y="129"/>
                  </a:cubicBezTo>
                  <a:cubicBezTo>
                    <a:pt x="136" y="129"/>
                    <a:pt x="143" y="133"/>
                    <a:pt x="143" y="143"/>
                  </a:cubicBezTo>
                  <a:cubicBezTo>
                    <a:pt x="143" y="153"/>
                    <a:pt x="136" y="158"/>
                    <a:pt x="126" y="158"/>
                  </a:cubicBezTo>
                  <a:close/>
                  <a:moveTo>
                    <a:pt x="160" y="174"/>
                  </a:moveTo>
                  <a:cubicBezTo>
                    <a:pt x="151" y="174"/>
                    <a:pt x="151" y="174"/>
                    <a:pt x="151" y="174"/>
                  </a:cubicBezTo>
                  <a:cubicBezTo>
                    <a:pt x="151" y="129"/>
                    <a:pt x="151" y="129"/>
                    <a:pt x="151" y="129"/>
                  </a:cubicBezTo>
                  <a:cubicBezTo>
                    <a:pt x="160" y="129"/>
                    <a:pt x="160" y="129"/>
                    <a:pt x="160" y="129"/>
                  </a:cubicBezTo>
                  <a:lnTo>
                    <a:pt x="160" y="174"/>
                  </a:ln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170" name="그룹 169"/>
          <p:cNvGrpSpPr/>
          <p:nvPr/>
        </p:nvGrpSpPr>
        <p:grpSpPr>
          <a:xfrm>
            <a:off x="5308562" y="4884174"/>
            <a:ext cx="629784" cy="618375"/>
            <a:chOff x="10990263" y="1017588"/>
            <a:chExt cx="876300" cy="860425"/>
          </a:xfrm>
        </p:grpSpPr>
        <p:sp>
          <p:nvSpPr>
            <p:cNvPr id="171" name="Freeform 131"/>
            <p:cNvSpPr>
              <a:spLocks/>
            </p:cNvSpPr>
            <p:nvPr/>
          </p:nvSpPr>
          <p:spPr bwMode="auto">
            <a:xfrm>
              <a:off x="11441113" y="1528763"/>
              <a:ext cx="55563" cy="55563"/>
            </a:xfrm>
            <a:custGeom>
              <a:avLst/>
              <a:gdLst>
                <a:gd name="T0" fmla="*/ 5 w 15"/>
                <a:gd name="T1" fmla="*/ 0 h 15"/>
                <a:gd name="T2" fmla="*/ 0 w 15"/>
                <a:gd name="T3" fmla="*/ 0 h 15"/>
                <a:gd name="T4" fmla="*/ 0 w 15"/>
                <a:gd name="T5" fmla="*/ 15 h 15"/>
                <a:gd name="T6" fmla="*/ 6 w 15"/>
                <a:gd name="T7" fmla="*/ 15 h 15"/>
                <a:gd name="T8" fmla="*/ 15 w 15"/>
                <a:gd name="T9" fmla="*/ 7 h 15"/>
                <a:gd name="T10" fmla="*/ 5 w 15"/>
                <a:gd name="T11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5">
                  <a:moveTo>
                    <a:pt x="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12" y="15"/>
                    <a:pt x="15" y="12"/>
                    <a:pt x="15" y="7"/>
                  </a:cubicBezTo>
                  <a:cubicBezTo>
                    <a:pt x="15" y="2"/>
                    <a:pt x="11" y="0"/>
                    <a:pt x="5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2" name="Freeform 132"/>
            <p:cNvSpPr>
              <a:spLocks/>
            </p:cNvSpPr>
            <p:nvPr/>
          </p:nvSpPr>
          <p:spPr bwMode="auto">
            <a:xfrm>
              <a:off x="11295063" y="1528763"/>
              <a:ext cx="41275" cy="71438"/>
            </a:xfrm>
            <a:custGeom>
              <a:avLst/>
              <a:gdLst>
                <a:gd name="T0" fmla="*/ 6 w 11"/>
                <a:gd name="T1" fmla="*/ 0 h 19"/>
                <a:gd name="T2" fmla="*/ 5 w 11"/>
                <a:gd name="T3" fmla="*/ 0 h 19"/>
                <a:gd name="T4" fmla="*/ 2 w 11"/>
                <a:gd name="T5" fmla="*/ 15 h 19"/>
                <a:gd name="T6" fmla="*/ 0 w 11"/>
                <a:gd name="T7" fmla="*/ 19 h 19"/>
                <a:gd name="T8" fmla="*/ 11 w 11"/>
                <a:gd name="T9" fmla="*/ 19 h 19"/>
                <a:gd name="T10" fmla="*/ 10 w 11"/>
                <a:gd name="T11" fmla="*/ 15 h 19"/>
                <a:gd name="T12" fmla="*/ 6 w 11"/>
                <a:gd name="T1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9">
                  <a:moveTo>
                    <a:pt x="6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4" y="5"/>
                    <a:pt x="3" y="10"/>
                    <a:pt x="2" y="15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8" y="10"/>
                    <a:pt x="7" y="5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3" name="Freeform 133"/>
            <p:cNvSpPr>
              <a:spLocks noEditPoints="1"/>
            </p:cNvSpPr>
            <p:nvPr/>
          </p:nvSpPr>
          <p:spPr bwMode="auto">
            <a:xfrm>
              <a:off x="10990263" y="1017588"/>
              <a:ext cx="876300" cy="860425"/>
            </a:xfrm>
            <a:custGeom>
              <a:avLst/>
              <a:gdLst>
                <a:gd name="T0" fmla="*/ 227 w 233"/>
                <a:gd name="T1" fmla="*/ 95 h 229"/>
                <a:gd name="T2" fmla="*/ 204 w 233"/>
                <a:gd name="T3" fmla="*/ 87 h 229"/>
                <a:gd name="T4" fmla="*/ 153 w 233"/>
                <a:gd name="T5" fmla="*/ 109 h 229"/>
                <a:gd name="T6" fmla="*/ 133 w 233"/>
                <a:gd name="T7" fmla="*/ 104 h 229"/>
                <a:gd name="T8" fmla="*/ 120 w 233"/>
                <a:gd name="T9" fmla="*/ 100 h 229"/>
                <a:gd name="T10" fmla="*/ 120 w 233"/>
                <a:gd name="T11" fmla="*/ 91 h 229"/>
                <a:gd name="T12" fmla="*/ 133 w 233"/>
                <a:gd name="T13" fmla="*/ 73 h 229"/>
                <a:gd name="T14" fmla="*/ 116 w 233"/>
                <a:gd name="T15" fmla="*/ 69 h 229"/>
                <a:gd name="T16" fmla="*/ 133 w 233"/>
                <a:gd name="T17" fmla="*/ 65 h 229"/>
                <a:gd name="T18" fmla="*/ 138 w 233"/>
                <a:gd name="T19" fmla="*/ 56 h 229"/>
                <a:gd name="T20" fmla="*/ 179 w 233"/>
                <a:gd name="T21" fmla="*/ 78 h 229"/>
                <a:gd name="T22" fmla="*/ 199 w 233"/>
                <a:gd name="T23" fmla="*/ 73 h 229"/>
                <a:gd name="T24" fmla="*/ 206 w 233"/>
                <a:gd name="T25" fmla="*/ 40 h 229"/>
                <a:gd name="T26" fmla="*/ 182 w 233"/>
                <a:gd name="T27" fmla="*/ 23 h 229"/>
                <a:gd name="T28" fmla="*/ 152 w 233"/>
                <a:gd name="T29" fmla="*/ 33 h 229"/>
                <a:gd name="T30" fmla="*/ 142 w 233"/>
                <a:gd name="T31" fmla="*/ 21 h 229"/>
                <a:gd name="T32" fmla="*/ 126 w 233"/>
                <a:gd name="T33" fmla="*/ 0 h 229"/>
                <a:gd name="T34" fmla="*/ 97 w 233"/>
                <a:gd name="T35" fmla="*/ 6 h 229"/>
                <a:gd name="T36" fmla="*/ 80 w 233"/>
                <a:gd name="T37" fmla="*/ 34 h 229"/>
                <a:gd name="T38" fmla="*/ 51 w 233"/>
                <a:gd name="T39" fmla="*/ 25 h 229"/>
                <a:gd name="T40" fmla="*/ 26 w 233"/>
                <a:gd name="T41" fmla="*/ 41 h 229"/>
                <a:gd name="T42" fmla="*/ 33 w 233"/>
                <a:gd name="T43" fmla="*/ 71 h 229"/>
                <a:gd name="T44" fmla="*/ 54 w 233"/>
                <a:gd name="T45" fmla="*/ 78 h 229"/>
                <a:gd name="T46" fmla="*/ 95 w 233"/>
                <a:gd name="T47" fmla="*/ 56 h 229"/>
                <a:gd name="T48" fmla="*/ 80 w 233"/>
                <a:gd name="T49" fmla="*/ 109 h 229"/>
                <a:gd name="T50" fmla="*/ 29 w 233"/>
                <a:gd name="T51" fmla="*/ 87 h 229"/>
                <a:gd name="T52" fmla="*/ 15 w 233"/>
                <a:gd name="T53" fmla="*/ 92 h 229"/>
                <a:gd name="T54" fmla="*/ 0 w 233"/>
                <a:gd name="T55" fmla="*/ 104 h 229"/>
                <a:gd name="T56" fmla="*/ 6 w 233"/>
                <a:gd name="T57" fmla="*/ 134 h 229"/>
                <a:gd name="T58" fmla="*/ 32 w 233"/>
                <a:gd name="T59" fmla="*/ 145 h 229"/>
                <a:gd name="T60" fmla="*/ 25 w 233"/>
                <a:gd name="T61" fmla="*/ 179 h 229"/>
                <a:gd name="T62" fmla="*/ 42 w 233"/>
                <a:gd name="T63" fmla="*/ 203 h 229"/>
                <a:gd name="T64" fmla="*/ 76 w 233"/>
                <a:gd name="T65" fmla="*/ 195 h 229"/>
                <a:gd name="T66" fmla="*/ 89 w 233"/>
                <a:gd name="T67" fmla="*/ 202 h 229"/>
                <a:gd name="T68" fmla="*/ 107 w 233"/>
                <a:gd name="T69" fmla="*/ 229 h 229"/>
                <a:gd name="T70" fmla="*/ 136 w 233"/>
                <a:gd name="T71" fmla="*/ 223 h 229"/>
                <a:gd name="T72" fmla="*/ 153 w 233"/>
                <a:gd name="T73" fmla="*/ 195 h 229"/>
                <a:gd name="T74" fmla="*/ 179 w 233"/>
                <a:gd name="T75" fmla="*/ 203 h 229"/>
                <a:gd name="T76" fmla="*/ 192 w 233"/>
                <a:gd name="T77" fmla="*/ 202 h 229"/>
                <a:gd name="T78" fmla="*/ 209 w 233"/>
                <a:gd name="T79" fmla="*/ 177 h 229"/>
                <a:gd name="T80" fmla="*/ 200 w 233"/>
                <a:gd name="T81" fmla="*/ 146 h 229"/>
                <a:gd name="T82" fmla="*/ 218 w 233"/>
                <a:gd name="T83" fmla="*/ 137 h 229"/>
                <a:gd name="T84" fmla="*/ 233 w 233"/>
                <a:gd name="T85" fmla="*/ 125 h 229"/>
                <a:gd name="T86" fmla="*/ 97 w 233"/>
                <a:gd name="T87" fmla="*/ 174 h 229"/>
                <a:gd name="T88" fmla="*/ 79 w 233"/>
                <a:gd name="T89" fmla="*/ 162 h 229"/>
                <a:gd name="T90" fmla="*/ 67 w 233"/>
                <a:gd name="T91" fmla="*/ 174 h 229"/>
                <a:gd name="T92" fmla="*/ 92 w 233"/>
                <a:gd name="T93" fmla="*/ 129 h 229"/>
                <a:gd name="T94" fmla="*/ 97 w 233"/>
                <a:gd name="T95" fmla="*/ 174 h 229"/>
                <a:gd name="T96" fmla="*/ 120 w 233"/>
                <a:gd name="T97" fmla="*/ 158 h 229"/>
                <a:gd name="T98" fmla="*/ 111 w 233"/>
                <a:gd name="T99" fmla="*/ 174 h 229"/>
                <a:gd name="T100" fmla="*/ 126 w 233"/>
                <a:gd name="T101" fmla="*/ 129 h 229"/>
                <a:gd name="T102" fmla="*/ 126 w 233"/>
                <a:gd name="T103" fmla="*/ 158 h 229"/>
                <a:gd name="T104" fmla="*/ 151 w 233"/>
                <a:gd name="T105" fmla="*/ 174 h 229"/>
                <a:gd name="T106" fmla="*/ 160 w 233"/>
                <a:gd name="T107" fmla="*/ 129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33" h="229">
                  <a:moveTo>
                    <a:pt x="233" y="103"/>
                  </a:moveTo>
                  <a:cubicBezTo>
                    <a:pt x="233" y="99"/>
                    <a:pt x="231" y="96"/>
                    <a:pt x="227" y="95"/>
                  </a:cubicBezTo>
                  <a:cubicBezTo>
                    <a:pt x="220" y="92"/>
                    <a:pt x="213" y="89"/>
                    <a:pt x="206" y="86"/>
                  </a:cubicBezTo>
                  <a:cubicBezTo>
                    <a:pt x="206" y="87"/>
                    <a:pt x="205" y="87"/>
                    <a:pt x="204" y="87"/>
                  </a:cubicBezTo>
                  <a:cubicBezTo>
                    <a:pt x="179" y="87"/>
                    <a:pt x="179" y="87"/>
                    <a:pt x="179" y="87"/>
                  </a:cubicBezTo>
                  <a:cubicBezTo>
                    <a:pt x="177" y="99"/>
                    <a:pt x="166" y="109"/>
                    <a:pt x="153" y="109"/>
                  </a:cubicBezTo>
                  <a:cubicBezTo>
                    <a:pt x="138" y="109"/>
                    <a:pt x="138" y="109"/>
                    <a:pt x="138" y="109"/>
                  </a:cubicBezTo>
                  <a:cubicBezTo>
                    <a:pt x="135" y="109"/>
                    <a:pt x="133" y="107"/>
                    <a:pt x="133" y="104"/>
                  </a:cubicBezTo>
                  <a:cubicBezTo>
                    <a:pt x="133" y="100"/>
                    <a:pt x="133" y="100"/>
                    <a:pt x="133" y="100"/>
                  </a:cubicBezTo>
                  <a:cubicBezTo>
                    <a:pt x="120" y="100"/>
                    <a:pt x="120" y="100"/>
                    <a:pt x="120" y="100"/>
                  </a:cubicBezTo>
                  <a:cubicBezTo>
                    <a:pt x="118" y="100"/>
                    <a:pt x="116" y="98"/>
                    <a:pt x="116" y="96"/>
                  </a:cubicBezTo>
                  <a:cubicBezTo>
                    <a:pt x="116" y="93"/>
                    <a:pt x="118" y="91"/>
                    <a:pt x="120" y="91"/>
                  </a:cubicBezTo>
                  <a:cubicBezTo>
                    <a:pt x="133" y="91"/>
                    <a:pt x="133" y="91"/>
                    <a:pt x="133" y="91"/>
                  </a:cubicBezTo>
                  <a:cubicBezTo>
                    <a:pt x="133" y="73"/>
                    <a:pt x="133" y="73"/>
                    <a:pt x="133" y="73"/>
                  </a:cubicBezTo>
                  <a:cubicBezTo>
                    <a:pt x="120" y="73"/>
                    <a:pt x="120" y="73"/>
                    <a:pt x="120" y="73"/>
                  </a:cubicBezTo>
                  <a:cubicBezTo>
                    <a:pt x="118" y="73"/>
                    <a:pt x="116" y="72"/>
                    <a:pt x="116" y="69"/>
                  </a:cubicBezTo>
                  <a:cubicBezTo>
                    <a:pt x="116" y="67"/>
                    <a:pt x="118" y="65"/>
                    <a:pt x="120" y="65"/>
                  </a:cubicBezTo>
                  <a:cubicBezTo>
                    <a:pt x="133" y="65"/>
                    <a:pt x="133" y="65"/>
                    <a:pt x="133" y="65"/>
                  </a:cubicBezTo>
                  <a:cubicBezTo>
                    <a:pt x="133" y="60"/>
                    <a:pt x="133" y="60"/>
                    <a:pt x="133" y="60"/>
                  </a:cubicBezTo>
                  <a:cubicBezTo>
                    <a:pt x="133" y="58"/>
                    <a:pt x="135" y="56"/>
                    <a:pt x="138" y="56"/>
                  </a:cubicBezTo>
                  <a:cubicBezTo>
                    <a:pt x="153" y="56"/>
                    <a:pt x="153" y="56"/>
                    <a:pt x="153" y="56"/>
                  </a:cubicBezTo>
                  <a:cubicBezTo>
                    <a:pt x="166" y="56"/>
                    <a:pt x="177" y="65"/>
                    <a:pt x="179" y="78"/>
                  </a:cubicBezTo>
                  <a:cubicBezTo>
                    <a:pt x="198" y="78"/>
                    <a:pt x="198" y="78"/>
                    <a:pt x="198" y="78"/>
                  </a:cubicBezTo>
                  <a:cubicBezTo>
                    <a:pt x="198" y="76"/>
                    <a:pt x="198" y="74"/>
                    <a:pt x="199" y="73"/>
                  </a:cubicBezTo>
                  <a:cubicBezTo>
                    <a:pt x="202" y="65"/>
                    <a:pt x="205" y="57"/>
                    <a:pt x="208" y="49"/>
                  </a:cubicBezTo>
                  <a:cubicBezTo>
                    <a:pt x="210" y="46"/>
                    <a:pt x="209" y="43"/>
                    <a:pt x="206" y="40"/>
                  </a:cubicBezTo>
                  <a:cubicBezTo>
                    <a:pt x="200" y="35"/>
                    <a:pt x="195" y="30"/>
                    <a:pt x="190" y="26"/>
                  </a:cubicBezTo>
                  <a:cubicBezTo>
                    <a:pt x="188" y="23"/>
                    <a:pt x="185" y="22"/>
                    <a:pt x="182" y="23"/>
                  </a:cubicBezTo>
                  <a:cubicBezTo>
                    <a:pt x="174" y="27"/>
                    <a:pt x="166" y="30"/>
                    <a:pt x="158" y="33"/>
                  </a:cubicBezTo>
                  <a:cubicBezTo>
                    <a:pt x="156" y="34"/>
                    <a:pt x="154" y="34"/>
                    <a:pt x="152" y="33"/>
                  </a:cubicBezTo>
                  <a:cubicBezTo>
                    <a:pt x="147" y="32"/>
                    <a:pt x="145" y="30"/>
                    <a:pt x="144" y="26"/>
                  </a:cubicBezTo>
                  <a:cubicBezTo>
                    <a:pt x="143" y="24"/>
                    <a:pt x="143" y="23"/>
                    <a:pt x="142" y="21"/>
                  </a:cubicBezTo>
                  <a:cubicBezTo>
                    <a:pt x="140" y="16"/>
                    <a:pt x="137" y="10"/>
                    <a:pt x="135" y="5"/>
                  </a:cubicBezTo>
                  <a:cubicBezTo>
                    <a:pt x="133" y="2"/>
                    <a:pt x="130" y="0"/>
                    <a:pt x="126" y="0"/>
                  </a:cubicBezTo>
                  <a:cubicBezTo>
                    <a:pt x="119" y="0"/>
                    <a:pt x="113" y="0"/>
                    <a:pt x="106" y="0"/>
                  </a:cubicBezTo>
                  <a:cubicBezTo>
                    <a:pt x="101" y="0"/>
                    <a:pt x="98" y="2"/>
                    <a:pt x="97" y="6"/>
                  </a:cubicBezTo>
                  <a:cubicBezTo>
                    <a:pt x="94" y="12"/>
                    <a:pt x="91" y="19"/>
                    <a:pt x="88" y="26"/>
                  </a:cubicBezTo>
                  <a:cubicBezTo>
                    <a:pt x="87" y="30"/>
                    <a:pt x="85" y="33"/>
                    <a:pt x="80" y="34"/>
                  </a:cubicBezTo>
                  <a:cubicBezTo>
                    <a:pt x="78" y="34"/>
                    <a:pt x="77" y="35"/>
                    <a:pt x="75" y="34"/>
                  </a:cubicBezTo>
                  <a:cubicBezTo>
                    <a:pt x="67" y="31"/>
                    <a:pt x="59" y="28"/>
                    <a:pt x="51" y="25"/>
                  </a:cubicBezTo>
                  <a:cubicBezTo>
                    <a:pt x="47" y="23"/>
                    <a:pt x="44" y="24"/>
                    <a:pt x="41" y="27"/>
                  </a:cubicBezTo>
                  <a:cubicBezTo>
                    <a:pt x="36" y="32"/>
                    <a:pt x="31" y="37"/>
                    <a:pt x="26" y="41"/>
                  </a:cubicBezTo>
                  <a:cubicBezTo>
                    <a:pt x="23" y="44"/>
                    <a:pt x="22" y="48"/>
                    <a:pt x="24" y="51"/>
                  </a:cubicBezTo>
                  <a:cubicBezTo>
                    <a:pt x="27" y="58"/>
                    <a:pt x="29" y="65"/>
                    <a:pt x="33" y="71"/>
                  </a:cubicBezTo>
                  <a:cubicBezTo>
                    <a:pt x="34" y="74"/>
                    <a:pt x="34" y="76"/>
                    <a:pt x="34" y="78"/>
                  </a:cubicBezTo>
                  <a:cubicBezTo>
                    <a:pt x="54" y="78"/>
                    <a:pt x="54" y="78"/>
                    <a:pt x="54" y="78"/>
                  </a:cubicBezTo>
                  <a:cubicBezTo>
                    <a:pt x="56" y="65"/>
                    <a:pt x="67" y="56"/>
                    <a:pt x="80" y="56"/>
                  </a:cubicBezTo>
                  <a:cubicBezTo>
                    <a:pt x="95" y="56"/>
                    <a:pt x="95" y="56"/>
                    <a:pt x="95" y="56"/>
                  </a:cubicBezTo>
                  <a:cubicBezTo>
                    <a:pt x="95" y="109"/>
                    <a:pt x="95" y="109"/>
                    <a:pt x="95" y="109"/>
                  </a:cubicBezTo>
                  <a:cubicBezTo>
                    <a:pt x="80" y="109"/>
                    <a:pt x="80" y="109"/>
                    <a:pt x="80" y="109"/>
                  </a:cubicBezTo>
                  <a:cubicBezTo>
                    <a:pt x="67" y="109"/>
                    <a:pt x="56" y="99"/>
                    <a:pt x="54" y="87"/>
                  </a:cubicBezTo>
                  <a:cubicBezTo>
                    <a:pt x="29" y="87"/>
                    <a:pt x="29" y="87"/>
                    <a:pt x="29" y="87"/>
                  </a:cubicBezTo>
                  <a:cubicBezTo>
                    <a:pt x="28" y="87"/>
                    <a:pt x="28" y="87"/>
                    <a:pt x="28" y="87"/>
                  </a:cubicBezTo>
                  <a:cubicBezTo>
                    <a:pt x="24" y="88"/>
                    <a:pt x="19" y="90"/>
                    <a:pt x="15" y="92"/>
                  </a:cubicBezTo>
                  <a:cubicBezTo>
                    <a:pt x="11" y="94"/>
                    <a:pt x="7" y="96"/>
                    <a:pt x="4" y="97"/>
                  </a:cubicBezTo>
                  <a:cubicBezTo>
                    <a:pt x="1" y="99"/>
                    <a:pt x="0" y="101"/>
                    <a:pt x="0" y="104"/>
                  </a:cubicBezTo>
                  <a:cubicBezTo>
                    <a:pt x="0" y="111"/>
                    <a:pt x="1" y="118"/>
                    <a:pt x="0" y="125"/>
                  </a:cubicBezTo>
                  <a:cubicBezTo>
                    <a:pt x="0" y="130"/>
                    <a:pt x="2" y="133"/>
                    <a:pt x="6" y="134"/>
                  </a:cubicBezTo>
                  <a:cubicBezTo>
                    <a:pt x="14" y="137"/>
                    <a:pt x="22" y="141"/>
                    <a:pt x="30" y="144"/>
                  </a:cubicBezTo>
                  <a:cubicBezTo>
                    <a:pt x="31" y="144"/>
                    <a:pt x="32" y="144"/>
                    <a:pt x="32" y="145"/>
                  </a:cubicBezTo>
                  <a:cubicBezTo>
                    <a:pt x="34" y="149"/>
                    <a:pt x="36" y="152"/>
                    <a:pt x="34" y="156"/>
                  </a:cubicBezTo>
                  <a:cubicBezTo>
                    <a:pt x="30" y="164"/>
                    <a:pt x="28" y="171"/>
                    <a:pt x="25" y="179"/>
                  </a:cubicBezTo>
                  <a:cubicBezTo>
                    <a:pt x="24" y="183"/>
                    <a:pt x="24" y="186"/>
                    <a:pt x="28" y="189"/>
                  </a:cubicBezTo>
                  <a:cubicBezTo>
                    <a:pt x="33" y="193"/>
                    <a:pt x="38" y="198"/>
                    <a:pt x="42" y="203"/>
                  </a:cubicBezTo>
                  <a:cubicBezTo>
                    <a:pt x="45" y="206"/>
                    <a:pt x="48" y="207"/>
                    <a:pt x="52" y="205"/>
                  </a:cubicBezTo>
                  <a:cubicBezTo>
                    <a:pt x="60" y="202"/>
                    <a:pt x="68" y="198"/>
                    <a:pt x="76" y="195"/>
                  </a:cubicBezTo>
                  <a:cubicBezTo>
                    <a:pt x="77" y="195"/>
                    <a:pt x="78" y="194"/>
                    <a:pt x="79" y="194"/>
                  </a:cubicBezTo>
                  <a:cubicBezTo>
                    <a:pt x="83" y="196"/>
                    <a:pt x="87" y="197"/>
                    <a:pt x="89" y="202"/>
                  </a:cubicBezTo>
                  <a:cubicBezTo>
                    <a:pt x="92" y="209"/>
                    <a:pt x="95" y="216"/>
                    <a:pt x="99" y="224"/>
                  </a:cubicBezTo>
                  <a:cubicBezTo>
                    <a:pt x="100" y="227"/>
                    <a:pt x="103" y="229"/>
                    <a:pt x="107" y="229"/>
                  </a:cubicBezTo>
                  <a:cubicBezTo>
                    <a:pt x="114" y="228"/>
                    <a:pt x="121" y="228"/>
                    <a:pt x="128" y="228"/>
                  </a:cubicBezTo>
                  <a:cubicBezTo>
                    <a:pt x="132" y="229"/>
                    <a:pt x="135" y="227"/>
                    <a:pt x="136" y="223"/>
                  </a:cubicBezTo>
                  <a:cubicBezTo>
                    <a:pt x="139" y="217"/>
                    <a:pt x="142" y="210"/>
                    <a:pt x="145" y="203"/>
                  </a:cubicBezTo>
                  <a:cubicBezTo>
                    <a:pt x="146" y="199"/>
                    <a:pt x="149" y="196"/>
                    <a:pt x="153" y="195"/>
                  </a:cubicBezTo>
                  <a:cubicBezTo>
                    <a:pt x="155" y="194"/>
                    <a:pt x="156" y="194"/>
                    <a:pt x="158" y="195"/>
                  </a:cubicBezTo>
                  <a:cubicBezTo>
                    <a:pt x="165" y="197"/>
                    <a:pt x="172" y="200"/>
                    <a:pt x="179" y="203"/>
                  </a:cubicBezTo>
                  <a:cubicBezTo>
                    <a:pt x="181" y="204"/>
                    <a:pt x="183" y="204"/>
                    <a:pt x="186" y="205"/>
                  </a:cubicBezTo>
                  <a:cubicBezTo>
                    <a:pt x="188" y="204"/>
                    <a:pt x="190" y="203"/>
                    <a:pt x="192" y="202"/>
                  </a:cubicBezTo>
                  <a:cubicBezTo>
                    <a:pt x="197" y="197"/>
                    <a:pt x="201" y="192"/>
                    <a:pt x="207" y="187"/>
                  </a:cubicBezTo>
                  <a:cubicBezTo>
                    <a:pt x="210" y="184"/>
                    <a:pt x="211" y="181"/>
                    <a:pt x="209" y="177"/>
                  </a:cubicBezTo>
                  <a:cubicBezTo>
                    <a:pt x="206" y="171"/>
                    <a:pt x="204" y="164"/>
                    <a:pt x="200" y="157"/>
                  </a:cubicBezTo>
                  <a:cubicBezTo>
                    <a:pt x="198" y="153"/>
                    <a:pt x="198" y="150"/>
                    <a:pt x="200" y="146"/>
                  </a:cubicBezTo>
                  <a:cubicBezTo>
                    <a:pt x="201" y="144"/>
                    <a:pt x="202" y="143"/>
                    <a:pt x="203" y="143"/>
                  </a:cubicBezTo>
                  <a:cubicBezTo>
                    <a:pt x="209" y="141"/>
                    <a:pt x="213" y="139"/>
                    <a:pt x="218" y="137"/>
                  </a:cubicBezTo>
                  <a:cubicBezTo>
                    <a:pt x="222" y="135"/>
                    <a:pt x="226" y="133"/>
                    <a:pt x="230" y="131"/>
                  </a:cubicBezTo>
                  <a:cubicBezTo>
                    <a:pt x="232" y="130"/>
                    <a:pt x="233" y="128"/>
                    <a:pt x="233" y="125"/>
                  </a:cubicBezTo>
                  <a:cubicBezTo>
                    <a:pt x="233" y="118"/>
                    <a:pt x="233" y="111"/>
                    <a:pt x="233" y="103"/>
                  </a:cubicBezTo>
                  <a:close/>
                  <a:moveTo>
                    <a:pt x="97" y="174"/>
                  </a:moveTo>
                  <a:cubicBezTo>
                    <a:pt x="94" y="162"/>
                    <a:pt x="94" y="162"/>
                    <a:pt x="94" y="162"/>
                  </a:cubicBezTo>
                  <a:cubicBezTo>
                    <a:pt x="79" y="162"/>
                    <a:pt x="79" y="162"/>
                    <a:pt x="79" y="162"/>
                  </a:cubicBezTo>
                  <a:cubicBezTo>
                    <a:pt x="76" y="174"/>
                    <a:pt x="76" y="174"/>
                    <a:pt x="76" y="174"/>
                  </a:cubicBezTo>
                  <a:cubicBezTo>
                    <a:pt x="67" y="174"/>
                    <a:pt x="67" y="174"/>
                    <a:pt x="67" y="174"/>
                  </a:cubicBezTo>
                  <a:cubicBezTo>
                    <a:pt x="82" y="129"/>
                    <a:pt x="82" y="129"/>
                    <a:pt x="82" y="129"/>
                  </a:cubicBezTo>
                  <a:cubicBezTo>
                    <a:pt x="92" y="129"/>
                    <a:pt x="92" y="129"/>
                    <a:pt x="92" y="129"/>
                  </a:cubicBezTo>
                  <a:cubicBezTo>
                    <a:pt x="106" y="174"/>
                    <a:pt x="106" y="174"/>
                    <a:pt x="106" y="174"/>
                  </a:cubicBezTo>
                  <a:lnTo>
                    <a:pt x="97" y="174"/>
                  </a:lnTo>
                  <a:close/>
                  <a:moveTo>
                    <a:pt x="126" y="158"/>
                  </a:moveTo>
                  <a:cubicBezTo>
                    <a:pt x="120" y="158"/>
                    <a:pt x="120" y="158"/>
                    <a:pt x="120" y="158"/>
                  </a:cubicBezTo>
                  <a:cubicBezTo>
                    <a:pt x="120" y="174"/>
                    <a:pt x="120" y="174"/>
                    <a:pt x="120" y="174"/>
                  </a:cubicBezTo>
                  <a:cubicBezTo>
                    <a:pt x="111" y="174"/>
                    <a:pt x="111" y="174"/>
                    <a:pt x="111" y="174"/>
                  </a:cubicBezTo>
                  <a:cubicBezTo>
                    <a:pt x="111" y="129"/>
                    <a:pt x="111" y="129"/>
                    <a:pt x="111" y="129"/>
                  </a:cubicBezTo>
                  <a:cubicBezTo>
                    <a:pt x="126" y="129"/>
                    <a:pt x="126" y="129"/>
                    <a:pt x="126" y="129"/>
                  </a:cubicBezTo>
                  <a:cubicBezTo>
                    <a:pt x="136" y="129"/>
                    <a:pt x="143" y="133"/>
                    <a:pt x="143" y="143"/>
                  </a:cubicBezTo>
                  <a:cubicBezTo>
                    <a:pt x="143" y="153"/>
                    <a:pt x="136" y="158"/>
                    <a:pt x="126" y="158"/>
                  </a:cubicBezTo>
                  <a:close/>
                  <a:moveTo>
                    <a:pt x="160" y="174"/>
                  </a:moveTo>
                  <a:cubicBezTo>
                    <a:pt x="151" y="174"/>
                    <a:pt x="151" y="174"/>
                    <a:pt x="151" y="174"/>
                  </a:cubicBezTo>
                  <a:cubicBezTo>
                    <a:pt x="151" y="129"/>
                    <a:pt x="151" y="129"/>
                    <a:pt x="151" y="129"/>
                  </a:cubicBezTo>
                  <a:cubicBezTo>
                    <a:pt x="160" y="129"/>
                    <a:pt x="160" y="129"/>
                    <a:pt x="160" y="129"/>
                  </a:cubicBezTo>
                  <a:lnTo>
                    <a:pt x="160" y="174"/>
                  </a:ln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174" name="그룹 173"/>
          <p:cNvGrpSpPr/>
          <p:nvPr/>
        </p:nvGrpSpPr>
        <p:grpSpPr>
          <a:xfrm>
            <a:off x="9267413" y="4898210"/>
            <a:ext cx="629784" cy="618375"/>
            <a:chOff x="10990263" y="1017588"/>
            <a:chExt cx="876300" cy="860425"/>
          </a:xfrm>
        </p:grpSpPr>
        <p:sp>
          <p:nvSpPr>
            <p:cNvPr id="175" name="Freeform 131"/>
            <p:cNvSpPr>
              <a:spLocks/>
            </p:cNvSpPr>
            <p:nvPr/>
          </p:nvSpPr>
          <p:spPr bwMode="auto">
            <a:xfrm>
              <a:off x="11441113" y="1528763"/>
              <a:ext cx="55563" cy="55563"/>
            </a:xfrm>
            <a:custGeom>
              <a:avLst/>
              <a:gdLst>
                <a:gd name="T0" fmla="*/ 5 w 15"/>
                <a:gd name="T1" fmla="*/ 0 h 15"/>
                <a:gd name="T2" fmla="*/ 0 w 15"/>
                <a:gd name="T3" fmla="*/ 0 h 15"/>
                <a:gd name="T4" fmla="*/ 0 w 15"/>
                <a:gd name="T5" fmla="*/ 15 h 15"/>
                <a:gd name="T6" fmla="*/ 6 w 15"/>
                <a:gd name="T7" fmla="*/ 15 h 15"/>
                <a:gd name="T8" fmla="*/ 15 w 15"/>
                <a:gd name="T9" fmla="*/ 7 h 15"/>
                <a:gd name="T10" fmla="*/ 5 w 15"/>
                <a:gd name="T11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5">
                  <a:moveTo>
                    <a:pt x="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12" y="15"/>
                    <a:pt x="15" y="12"/>
                    <a:pt x="15" y="7"/>
                  </a:cubicBezTo>
                  <a:cubicBezTo>
                    <a:pt x="15" y="2"/>
                    <a:pt x="11" y="0"/>
                    <a:pt x="5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6" name="Freeform 132"/>
            <p:cNvSpPr>
              <a:spLocks/>
            </p:cNvSpPr>
            <p:nvPr/>
          </p:nvSpPr>
          <p:spPr bwMode="auto">
            <a:xfrm>
              <a:off x="11295063" y="1528763"/>
              <a:ext cx="41275" cy="71438"/>
            </a:xfrm>
            <a:custGeom>
              <a:avLst/>
              <a:gdLst>
                <a:gd name="T0" fmla="*/ 6 w 11"/>
                <a:gd name="T1" fmla="*/ 0 h 19"/>
                <a:gd name="T2" fmla="*/ 5 w 11"/>
                <a:gd name="T3" fmla="*/ 0 h 19"/>
                <a:gd name="T4" fmla="*/ 2 w 11"/>
                <a:gd name="T5" fmla="*/ 15 h 19"/>
                <a:gd name="T6" fmla="*/ 0 w 11"/>
                <a:gd name="T7" fmla="*/ 19 h 19"/>
                <a:gd name="T8" fmla="*/ 11 w 11"/>
                <a:gd name="T9" fmla="*/ 19 h 19"/>
                <a:gd name="T10" fmla="*/ 10 w 11"/>
                <a:gd name="T11" fmla="*/ 15 h 19"/>
                <a:gd name="T12" fmla="*/ 6 w 11"/>
                <a:gd name="T1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9">
                  <a:moveTo>
                    <a:pt x="6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4" y="5"/>
                    <a:pt x="3" y="10"/>
                    <a:pt x="2" y="15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8" y="10"/>
                    <a:pt x="7" y="5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7" name="Freeform 133"/>
            <p:cNvSpPr>
              <a:spLocks noEditPoints="1"/>
            </p:cNvSpPr>
            <p:nvPr/>
          </p:nvSpPr>
          <p:spPr bwMode="auto">
            <a:xfrm>
              <a:off x="10990263" y="1017588"/>
              <a:ext cx="876300" cy="860425"/>
            </a:xfrm>
            <a:custGeom>
              <a:avLst/>
              <a:gdLst>
                <a:gd name="T0" fmla="*/ 227 w 233"/>
                <a:gd name="T1" fmla="*/ 95 h 229"/>
                <a:gd name="T2" fmla="*/ 204 w 233"/>
                <a:gd name="T3" fmla="*/ 87 h 229"/>
                <a:gd name="T4" fmla="*/ 153 w 233"/>
                <a:gd name="T5" fmla="*/ 109 h 229"/>
                <a:gd name="T6" fmla="*/ 133 w 233"/>
                <a:gd name="T7" fmla="*/ 104 h 229"/>
                <a:gd name="T8" fmla="*/ 120 w 233"/>
                <a:gd name="T9" fmla="*/ 100 h 229"/>
                <a:gd name="T10" fmla="*/ 120 w 233"/>
                <a:gd name="T11" fmla="*/ 91 h 229"/>
                <a:gd name="T12" fmla="*/ 133 w 233"/>
                <a:gd name="T13" fmla="*/ 73 h 229"/>
                <a:gd name="T14" fmla="*/ 116 w 233"/>
                <a:gd name="T15" fmla="*/ 69 h 229"/>
                <a:gd name="T16" fmla="*/ 133 w 233"/>
                <a:gd name="T17" fmla="*/ 65 h 229"/>
                <a:gd name="T18" fmla="*/ 138 w 233"/>
                <a:gd name="T19" fmla="*/ 56 h 229"/>
                <a:gd name="T20" fmla="*/ 179 w 233"/>
                <a:gd name="T21" fmla="*/ 78 h 229"/>
                <a:gd name="T22" fmla="*/ 199 w 233"/>
                <a:gd name="T23" fmla="*/ 73 h 229"/>
                <a:gd name="T24" fmla="*/ 206 w 233"/>
                <a:gd name="T25" fmla="*/ 40 h 229"/>
                <a:gd name="T26" fmla="*/ 182 w 233"/>
                <a:gd name="T27" fmla="*/ 23 h 229"/>
                <a:gd name="T28" fmla="*/ 152 w 233"/>
                <a:gd name="T29" fmla="*/ 33 h 229"/>
                <a:gd name="T30" fmla="*/ 142 w 233"/>
                <a:gd name="T31" fmla="*/ 21 h 229"/>
                <a:gd name="T32" fmla="*/ 126 w 233"/>
                <a:gd name="T33" fmla="*/ 0 h 229"/>
                <a:gd name="T34" fmla="*/ 97 w 233"/>
                <a:gd name="T35" fmla="*/ 6 h 229"/>
                <a:gd name="T36" fmla="*/ 80 w 233"/>
                <a:gd name="T37" fmla="*/ 34 h 229"/>
                <a:gd name="T38" fmla="*/ 51 w 233"/>
                <a:gd name="T39" fmla="*/ 25 h 229"/>
                <a:gd name="T40" fmla="*/ 26 w 233"/>
                <a:gd name="T41" fmla="*/ 41 h 229"/>
                <a:gd name="T42" fmla="*/ 33 w 233"/>
                <a:gd name="T43" fmla="*/ 71 h 229"/>
                <a:gd name="T44" fmla="*/ 54 w 233"/>
                <a:gd name="T45" fmla="*/ 78 h 229"/>
                <a:gd name="T46" fmla="*/ 95 w 233"/>
                <a:gd name="T47" fmla="*/ 56 h 229"/>
                <a:gd name="T48" fmla="*/ 80 w 233"/>
                <a:gd name="T49" fmla="*/ 109 h 229"/>
                <a:gd name="T50" fmla="*/ 29 w 233"/>
                <a:gd name="T51" fmla="*/ 87 h 229"/>
                <a:gd name="T52" fmla="*/ 15 w 233"/>
                <a:gd name="T53" fmla="*/ 92 h 229"/>
                <a:gd name="T54" fmla="*/ 0 w 233"/>
                <a:gd name="T55" fmla="*/ 104 h 229"/>
                <a:gd name="T56" fmla="*/ 6 w 233"/>
                <a:gd name="T57" fmla="*/ 134 h 229"/>
                <a:gd name="T58" fmla="*/ 32 w 233"/>
                <a:gd name="T59" fmla="*/ 145 h 229"/>
                <a:gd name="T60" fmla="*/ 25 w 233"/>
                <a:gd name="T61" fmla="*/ 179 h 229"/>
                <a:gd name="T62" fmla="*/ 42 w 233"/>
                <a:gd name="T63" fmla="*/ 203 h 229"/>
                <a:gd name="T64" fmla="*/ 76 w 233"/>
                <a:gd name="T65" fmla="*/ 195 h 229"/>
                <a:gd name="T66" fmla="*/ 89 w 233"/>
                <a:gd name="T67" fmla="*/ 202 h 229"/>
                <a:gd name="T68" fmla="*/ 107 w 233"/>
                <a:gd name="T69" fmla="*/ 229 h 229"/>
                <a:gd name="T70" fmla="*/ 136 w 233"/>
                <a:gd name="T71" fmla="*/ 223 h 229"/>
                <a:gd name="T72" fmla="*/ 153 w 233"/>
                <a:gd name="T73" fmla="*/ 195 h 229"/>
                <a:gd name="T74" fmla="*/ 179 w 233"/>
                <a:gd name="T75" fmla="*/ 203 h 229"/>
                <a:gd name="T76" fmla="*/ 192 w 233"/>
                <a:gd name="T77" fmla="*/ 202 h 229"/>
                <a:gd name="T78" fmla="*/ 209 w 233"/>
                <a:gd name="T79" fmla="*/ 177 h 229"/>
                <a:gd name="T80" fmla="*/ 200 w 233"/>
                <a:gd name="T81" fmla="*/ 146 h 229"/>
                <a:gd name="T82" fmla="*/ 218 w 233"/>
                <a:gd name="T83" fmla="*/ 137 h 229"/>
                <a:gd name="T84" fmla="*/ 233 w 233"/>
                <a:gd name="T85" fmla="*/ 125 h 229"/>
                <a:gd name="T86" fmla="*/ 97 w 233"/>
                <a:gd name="T87" fmla="*/ 174 h 229"/>
                <a:gd name="T88" fmla="*/ 79 w 233"/>
                <a:gd name="T89" fmla="*/ 162 h 229"/>
                <a:gd name="T90" fmla="*/ 67 w 233"/>
                <a:gd name="T91" fmla="*/ 174 h 229"/>
                <a:gd name="T92" fmla="*/ 92 w 233"/>
                <a:gd name="T93" fmla="*/ 129 h 229"/>
                <a:gd name="T94" fmla="*/ 97 w 233"/>
                <a:gd name="T95" fmla="*/ 174 h 229"/>
                <a:gd name="T96" fmla="*/ 120 w 233"/>
                <a:gd name="T97" fmla="*/ 158 h 229"/>
                <a:gd name="T98" fmla="*/ 111 w 233"/>
                <a:gd name="T99" fmla="*/ 174 h 229"/>
                <a:gd name="T100" fmla="*/ 126 w 233"/>
                <a:gd name="T101" fmla="*/ 129 h 229"/>
                <a:gd name="T102" fmla="*/ 126 w 233"/>
                <a:gd name="T103" fmla="*/ 158 h 229"/>
                <a:gd name="T104" fmla="*/ 151 w 233"/>
                <a:gd name="T105" fmla="*/ 174 h 229"/>
                <a:gd name="T106" fmla="*/ 160 w 233"/>
                <a:gd name="T107" fmla="*/ 129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33" h="229">
                  <a:moveTo>
                    <a:pt x="233" y="103"/>
                  </a:moveTo>
                  <a:cubicBezTo>
                    <a:pt x="233" y="99"/>
                    <a:pt x="231" y="96"/>
                    <a:pt x="227" y="95"/>
                  </a:cubicBezTo>
                  <a:cubicBezTo>
                    <a:pt x="220" y="92"/>
                    <a:pt x="213" y="89"/>
                    <a:pt x="206" y="86"/>
                  </a:cubicBezTo>
                  <a:cubicBezTo>
                    <a:pt x="206" y="87"/>
                    <a:pt x="205" y="87"/>
                    <a:pt x="204" y="87"/>
                  </a:cubicBezTo>
                  <a:cubicBezTo>
                    <a:pt x="179" y="87"/>
                    <a:pt x="179" y="87"/>
                    <a:pt x="179" y="87"/>
                  </a:cubicBezTo>
                  <a:cubicBezTo>
                    <a:pt x="177" y="99"/>
                    <a:pt x="166" y="109"/>
                    <a:pt x="153" y="109"/>
                  </a:cubicBezTo>
                  <a:cubicBezTo>
                    <a:pt x="138" y="109"/>
                    <a:pt x="138" y="109"/>
                    <a:pt x="138" y="109"/>
                  </a:cubicBezTo>
                  <a:cubicBezTo>
                    <a:pt x="135" y="109"/>
                    <a:pt x="133" y="107"/>
                    <a:pt x="133" y="104"/>
                  </a:cubicBezTo>
                  <a:cubicBezTo>
                    <a:pt x="133" y="100"/>
                    <a:pt x="133" y="100"/>
                    <a:pt x="133" y="100"/>
                  </a:cubicBezTo>
                  <a:cubicBezTo>
                    <a:pt x="120" y="100"/>
                    <a:pt x="120" y="100"/>
                    <a:pt x="120" y="100"/>
                  </a:cubicBezTo>
                  <a:cubicBezTo>
                    <a:pt x="118" y="100"/>
                    <a:pt x="116" y="98"/>
                    <a:pt x="116" y="96"/>
                  </a:cubicBezTo>
                  <a:cubicBezTo>
                    <a:pt x="116" y="93"/>
                    <a:pt x="118" y="91"/>
                    <a:pt x="120" y="91"/>
                  </a:cubicBezTo>
                  <a:cubicBezTo>
                    <a:pt x="133" y="91"/>
                    <a:pt x="133" y="91"/>
                    <a:pt x="133" y="91"/>
                  </a:cubicBezTo>
                  <a:cubicBezTo>
                    <a:pt x="133" y="73"/>
                    <a:pt x="133" y="73"/>
                    <a:pt x="133" y="73"/>
                  </a:cubicBezTo>
                  <a:cubicBezTo>
                    <a:pt x="120" y="73"/>
                    <a:pt x="120" y="73"/>
                    <a:pt x="120" y="73"/>
                  </a:cubicBezTo>
                  <a:cubicBezTo>
                    <a:pt x="118" y="73"/>
                    <a:pt x="116" y="72"/>
                    <a:pt x="116" y="69"/>
                  </a:cubicBezTo>
                  <a:cubicBezTo>
                    <a:pt x="116" y="67"/>
                    <a:pt x="118" y="65"/>
                    <a:pt x="120" y="65"/>
                  </a:cubicBezTo>
                  <a:cubicBezTo>
                    <a:pt x="133" y="65"/>
                    <a:pt x="133" y="65"/>
                    <a:pt x="133" y="65"/>
                  </a:cubicBezTo>
                  <a:cubicBezTo>
                    <a:pt x="133" y="60"/>
                    <a:pt x="133" y="60"/>
                    <a:pt x="133" y="60"/>
                  </a:cubicBezTo>
                  <a:cubicBezTo>
                    <a:pt x="133" y="58"/>
                    <a:pt x="135" y="56"/>
                    <a:pt x="138" y="56"/>
                  </a:cubicBezTo>
                  <a:cubicBezTo>
                    <a:pt x="153" y="56"/>
                    <a:pt x="153" y="56"/>
                    <a:pt x="153" y="56"/>
                  </a:cubicBezTo>
                  <a:cubicBezTo>
                    <a:pt x="166" y="56"/>
                    <a:pt x="177" y="65"/>
                    <a:pt x="179" y="78"/>
                  </a:cubicBezTo>
                  <a:cubicBezTo>
                    <a:pt x="198" y="78"/>
                    <a:pt x="198" y="78"/>
                    <a:pt x="198" y="78"/>
                  </a:cubicBezTo>
                  <a:cubicBezTo>
                    <a:pt x="198" y="76"/>
                    <a:pt x="198" y="74"/>
                    <a:pt x="199" y="73"/>
                  </a:cubicBezTo>
                  <a:cubicBezTo>
                    <a:pt x="202" y="65"/>
                    <a:pt x="205" y="57"/>
                    <a:pt x="208" y="49"/>
                  </a:cubicBezTo>
                  <a:cubicBezTo>
                    <a:pt x="210" y="46"/>
                    <a:pt x="209" y="43"/>
                    <a:pt x="206" y="40"/>
                  </a:cubicBezTo>
                  <a:cubicBezTo>
                    <a:pt x="200" y="35"/>
                    <a:pt x="195" y="30"/>
                    <a:pt x="190" y="26"/>
                  </a:cubicBezTo>
                  <a:cubicBezTo>
                    <a:pt x="188" y="23"/>
                    <a:pt x="185" y="22"/>
                    <a:pt x="182" y="23"/>
                  </a:cubicBezTo>
                  <a:cubicBezTo>
                    <a:pt x="174" y="27"/>
                    <a:pt x="166" y="30"/>
                    <a:pt x="158" y="33"/>
                  </a:cubicBezTo>
                  <a:cubicBezTo>
                    <a:pt x="156" y="34"/>
                    <a:pt x="154" y="34"/>
                    <a:pt x="152" y="33"/>
                  </a:cubicBezTo>
                  <a:cubicBezTo>
                    <a:pt x="147" y="32"/>
                    <a:pt x="145" y="30"/>
                    <a:pt x="144" y="26"/>
                  </a:cubicBezTo>
                  <a:cubicBezTo>
                    <a:pt x="143" y="24"/>
                    <a:pt x="143" y="23"/>
                    <a:pt x="142" y="21"/>
                  </a:cubicBezTo>
                  <a:cubicBezTo>
                    <a:pt x="140" y="16"/>
                    <a:pt x="137" y="10"/>
                    <a:pt x="135" y="5"/>
                  </a:cubicBezTo>
                  <a:cubicBezTo>
                    <a:pt x="133" y="2"/>
                    <a:pt x="130" y="0"/>
                    <a:pt x="126" y="0"/>
                  </a:cubicBezTo>
                  <a:cubicBezTo>
                    <a:pt x="119" y="0"/>
                    <a:pt x="113" y="0"/>
                    <a:pt x="106" y="0"/>
                  </a:cubicBezTo>
                  <a:cubicBezTo>
                    <a:pt x="101" y="0"/>
                    <a:pt x="98" y="2"/>
                    <a:pt x="97" y="6"/>
                  </a:cubicBezTo>
                  <a:cubicBezTo>
                    <a:pt x="94" y="12"/>
                    <a:pt x="91" y="19"/>
                    <a:pt x="88" y="26"/>
                  </a:cubicBezTo>
                  <a:cubicBezTo>
                    <a:pt x="87" y="30"/>
                    <a:pt x="85" y="33"/>
                    <a:pt x="80" y="34"/>
                  </a:cubicBezTo>
                  <a:cubicBezTo>
                    <a:pt x="78" y="34"/>
                    <a:pt x="77" y="35"/>
                    <a:pt x="75" y="34"/>
                  </a:cubicBezTo>
                  <a:cubicBezTo>
                    <a:pt x="67" y="31"/>
                    <a:pt x="59" y="28"/>
                    <a:pt x="51" y="25"/>
                  </a:cubicBezTo>
                  <a:cubicBezTo>
                    <a:pt x="47" y="23"/>
                    <a:pt x="44" y="24"/>
                    <a:pt x="41" y="27"/>
                  </a:cubicBezTo>
                  <a:cubicBezTo>
                    <a:pt x="36" y="32"/>
                    <a:pt x="31" y="37"/>
                    <a:pt x="26" y="41"/>
                  </a:cubicBezTo>
                  <a:cubicBezTo>
                    <a:pt x="23" y="44"/>
                    <a:pt x="22" y="48"/>
                    <a:pt x="24" y="51"/>
                  </a:cubicBezTo>
                  <a:cubicBezTo>
                    <a:pt x="27" y="58"/>
                    <a:pt x="29" y="65"/>
                    <a:pt x="33" y="71"/>
                  </a:cubicBezTo>
                  <a:cubicBezTo>
                    <a:pt x="34" y="74"/>
                    <a:pt x="34" y="76"/>
                    <a:pt x="34" y="78"/>
                  </a:cubicBezTo>
                  <a:cubicBezTo>
                    <a:pt x="54" y="78"/>
                    <a:pt x="54" y="78"/>
                    <a:pt x="54" y="78"/>
                  </a:cubicBezTo>
                  <a:cubicBezTo>
                    <a:pt x="56" y="65"/>
                    <a:pt x="67" y="56"/>
                    <a:pt x="80" y="56"/>
                  </a:cubicBezTo>
                  <a:cubicBezTo>
                    <a:pt x="95" y="56"/>
                    <a:pt x="95" y="56"/>
                    <a:pt x="95" y="56"/>
                  </a:cubicBezTo>
                  <a:cubicBezTo>
                    <a:pt x="95" y="109"/>
                    <a:pt x="95" y="109"/>
                    <a:pt x="95" y="109"/>
                  </a:cubicBezTo>
                  <a:cubicBezTo>
                    <a:pt x="80" y="109"/>
                    <a:pt x="80" y="109"/>
                    <a:pt x="80" y="109"/>
                  </a:cubicBezTo>
                  <a:cubicBezTo>
                    <a:pt x="67" y="109"/>
                    <a:pt x="56" y="99"/>
                    <a:pt x="54" y="87"/>
                  </a:cubicBezTo>
                  <a:cubicBezTo>
                    <a:pt x="29" y="87"/>
                    <a:pt x="29" y="87"/>
                    <a:pt x="29" y="87"/>
                  </a:cubicBezTo>
                  <a:cubicBezTo>
                    <a:pt x="28" y="87"/>
                    <a:pt x="28" y="87"/>
                    <a:pt x="28" y="87"/>
                  </a:cubicBezTo>
                  <a:cubicBezTo>
                    <a:pt x="24" y="88"/>
                    <a:pt x="19" y="90"/>
                    <a:pt x="15" y="92"/>
                  </a:cubicBezTo>
                  <a:cubicBezTo>
                    <a:pt x="11" y="94"/>
                    <a:pt x="7" y="96"/>
                    <a:pt x="4" y="97"/>
                  </a:cubicBezTo>
                  <a:cubicBezTo>
                    <a:pt x="1" y="99"/>
                    <a:pt x="0" y="101"/>
                    <a:pt x="0" y="104"/>
                  </a:cubicBezTo>
                  <a:cubicBezTo>
                    <a:pt x="0" y="111"/>
                    <a:pt x="1" y="118"/>
                    <a:pt x="0" y="125"/>
                  </a:cubicBezTo>
                  <a:cubicBezTo>
                    <a:pt x="0" y="130"/>
                    <a:pt x="2" y="133"/>
                    <a:pt x="6" y="134"/>
                  </a:cubicBezTo>
                  <a:cubicBezTo>
                    <a:pt x="14" y="137"/>
                    <a:pt x="22" y="141"/>
                    <a:pt x="30" y="144"/>
                  </a:cubicBezTo>
                  <a:cubicBezTo>
                    <a:pt x="31" y="144"/>
                    <a:pt x="32" y="144"/>
                    <a:pt x="32" y="145"/>
                  </a:cubicBezTo>
                  <a:cubicBezTo>
                    <a:pt x="34" y="149"/>
                    <a:pt x="36" y="152"/>
                    <a:pt x="34" y="156"/>
                  </a:cubicBezTo>
                  <a:cubicBezTo>
                    <a:pt x="30" y="164"/>
                    <a:pt x="28" y="171"/>
                    <a:pt x="25" y="179"/>
                  </a:cubicBezTo>
                  <a:cubicBezTo>
                    <a:pt x="24" y="183"/>
                    <a:pt x="24" y="186"/>
                    <a:pt x="28" y="189"/>
                  </a:cubicBezTo>
                  <a:cubicBezTo>
                    <a:pt x="33" y="193"/>
                    <a:pt x="38" y="198"/>
                    <a:pt x="42" y="203"/>
                  </a:cubicBezTo>
                  <a:cubicBezTo>
                    <a:pt x="45" y="206"/>
                    <a:pt x="48" y="207"/>
                    <a:pt x="52" y="205"/>
                  </a:cubicBezTo>
                  <a:cubicBezTo>
                    <a:pt x="60" y="202"/>
                    <a:pt x="68" y="198"/>
                    <a:pt x="76" y="195"/>
                  </a:cubicBezTo>
                  <a:cubicBezTo>
                    <a:pt x="77" y="195"/>
                    <a:pt x="78" y="194"/>
                    <a:pt x="79" y="194"/>
                  </a:cubicBezTo>
                  <a:cubicBezTo>
                    <a:pt x="83" y="196"/>
                    <a:pt x="87" y="197"/>
                    <a:pt x="89" y="202"/>
                  </a:cubicBezTo>
                  <a:cubicBezTo>
                    <a:pt x="92" y="209"/>
                    <a:pt x="95" y="216"/>
                    <a:pt x="99" y="224"/>
                  </a:cubicBezTo>
                  <a:cubicBezTo>
                    <a:pt x="100" y="227"/>
                    <a:pt x="103" y="229"/>
                    <a:pt x="107" y="229"/>
                  </a:cubicBezTo>
                  <a:cubicBezTo>
                    <a:pt x="114" y="228"/>
                    <a:pt x="121" y="228"/>
                    <a:pt x="128" y="228"/>
                  </a:cubicBezTo>
                  <a:cubicBezTo>
                    <a:pt x="132" y="229"/>
                    <a:pt x="135" y="227"/>
                    <a:pt x="136" y="223"/>
                  </a:cubicBezTo>
                  <a:cubicBezTo>
                    <a:pt x="139" y="217"/>
                    <a:pt x="142" y="210"/>
                    <a:pt x="145" y="203"/>
                  </a:cubicBezTo>
                  <a:cubicBezTo>
                    <a:pt x="146" y="199"/>
                    <a:pt x="149" y="196"/>
                    <a:pt x="153" y="195"/>
                  </a:cubicBezTo>
                  <a:cubicBezTo>
                    <a:pt x="155" y="194"/>
                    <a:pt x="156" y="194"/>
                    <a:pt x="158" y="195"/>
                  </a:cubicBezTo>
                  <a:cubicBezTo>
                    <a:pt x="165" y="197"/>
                    <a:pt x="172" y="200"/>
                    <a:pt x="179" y="203"/>
                  </a:cubicBezTo>
                  <a:cubicBezTo>
                    <a:pt x="181" y="204"/>
                    <a:pt x="183" y="204"/>
                    <a:pt x="186" y="205"/>
                  </a:cubicBezTo>
                  <a:cubicBezTo>
                    <a:pt x="188" y="204"/>
                    <a:pt x="190" y="203"/>
                    <a:pt x="192" y="202"/>
                  </a:cubicBezTo>
                  <a:cubicBezTo>
                    <a:pt x="197" y="197"/>
                    <a:pt x="201" y="192"/>
                    <a:pt x="207" y="187"/>
                  </a:cubicBezTo>
                  <a:cubicBezTo>
                    <a:pt x="210" y="184"/>
                    <a:pt x="211" y="181"/>
                    <a:pt x="209" y="177"/>
                  </a:cubicBezTo>
                  <a:cubicBezTo>
                    <a:pt x="206" y="171"/>
                    <a:pt x="204" y="164"/>
                    <a:pt x="200" y="157"/>
                  </a:cubicBezTo>
                  <a:cubicBezTo>
                    <a:pt x="198" y="153"/>
                    <a:pt x="198" y="150"/>
                    <a:pt x="200" y="146"/>
                  </a:cubicBezTo>
                  <a:cubicBezTo>
                    <a:pt x="201" y="144"/>
                    <a:pt x="202" y="143"/>
                    <a:pt x="203" y="143"/>
                  </a:cubicBezTo>
                  <a:cubicBezTo>
                    <a:pt x="209" y="141"/>
                    <a:pt x="213" y="139"/>
                    <a:pt x="218" y="137"/>
                  </a:cubicBezTo>
                  <a:cubicBezTo>
                    <a:pt x="222" y="135"/>
                    <a:pt x="226" y="133"/>
                    <a:pt x="230" y="131"/>
                  </a:cubicBezTo>
                  <a:cubicBezTo>
                    <a:pt x="232" y="130"/>
                    <a:pt x="233" y="128"/>
                    <a:pt x="233" y="125"/>
                  </a:cubicBezTo>
                  <a:cubicBezTo>
                    <a:pt x="233" y="118"/>
                    <a:pt x="233" y="111"/>
                    <a:pt x="233" y="103"/>
                  </a:cubicBezTo>
                  <a:close/>
                  <a:moveTo>
                    <a:pt x="97" y="174"/>
                  </a:moveTo>
                  <a:cubicBezTo>
                    <a:pt x="94" y="162"/>
                    <a:pt x="94" y="162"/>
                    <a:pt x="94" y="162"/>
                  </a:cubicBezTo>
                  <a:cubicBezTo>
                    <a:pt x="79" y="162"/>
                    <a:pt x="79" y="162"/>
                    <a:pt x="79" y="162"/>
                  </a:cubicBezTo>
                  <a:cubicBezTo>
                    <a:pt x="76" y="174"/>
                    <a:pt x="76" y="174"/>
                    <a:pt x="76" y="174"/>
                  </a:cubicBezTo>
                  <a:cubicBezTo>
                    <a:pt x="67" y="174"/>
                    <a:pt x="67" y="174"/>
                    <a:pt x="67" y="174"/>
                  </a:cubicBezTo>
                  <a:cubicBezTo>
                    <a:pt x="82" y="129"/>
                    <a:pt x="82" y="129"/>
                    <a:pt x="82" y="129"/>
                  </a:cubicBezTo>
                  <a:cubicBezTo>
                    <a:pt x="92" y="129"/>
                    <a:pt x="92" y="129"/>
                    <a:pt x="92" y="129"/>
                  </a:cubicBezTo>
                  <a:cubicBezTo>
                    <a:pt x="106" y="174"/>
                    <a:pt x="106" y="174"/>
                    <a:pt x="106" y="174"/>
                  </a:cubicBezTo>
                  <a:lnTo>
                    <a:pt x="97" y="174"/>
                  </a:lnTo>
                  <a:close/>
                  <a:moveTo>
                    <a:pt x="126" y="158"/>
                  </a:moveTo>
                  <a:cubicBezTo>
                    <a:pt x="120" y="158"/>
                    <a:pt x="120" y="158"/>
                    <a:pt x="120" y="158"/>
                  </a:cubicBezTo>
                  <a:cubicBezTo>
                    <a:pt x="120" y="174"/>
                    <a:pt x="120" y="174"/>
                    <a:pt x="120" y="174"/>
                  </a:cubicBezTo>
                  <a:cubicBezTo>
                    <a:pt x="111" y="174"/>
                    <a:pt x="111" y="174"/>
                    <a:pt x="111" y="174"/>
                  </a:cubicBezTo>
                  <a:cubicBezTo>
                    <a:pt x="111" y="129"/>
                    <a:pt x="111" y="129"/>
                    <a:pt x="111" y="129"/>
                  </a:cubicBezTo>
                  <a:cubicBezTo>
                    <a:pt x="126" y="129"/>
                    <a:pt x="126" y="129"/>
                    <a:pt x="126" y="129"/>
                  </a:cubicBezTo>
                  <a:cubicBezTo>
                    <a:pt x="136" y="129"/>
                    <a:pt x="143" y="133"/>
                    <a:pt x="143" y="143"/>
                  </a:cubicBezTo>
                  <a:cubicBezTo>
                    <a:pt x="143" y="153"/>
                    <a:pt x="136" y="158"/>
                    <a:pt x="126" y="158"/>
                  </a:cubicBezTo>
                  <a:close/>
                  <a:moveTo>
                    <a:pt x="160" y="174"/>
                  </a:moveTo>
                  <a:cubicBezTo>
                    <a:pt x="151" y="174"/>
                    <a:pt x="151" y="174"/>
                    <a:pt x="151" y="174"/>
                  </a:cubicBezTo>
                  <a:cubicBezTo>
                    <a:pt x="151" y="129"/>
                    <a:pt x="151" y="129"/>
                    <a:pt x="151" y="129"/>
                  </a:cubicBezTo>
                  <a:cubicBezTo>
                    <a:pt x="160" y="129"/>
                    <a:pt x="160" y="129"/>
                    <a:pt x="160" y="129"/>
                  </a:cubicBezTo>
                  <a:lnTo>
                    <a:pt x="160" y="174"/>
                  </a:ln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510364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텍스트 개체 틀 40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 smtClean="0"/>
              <a:t>PART 01. Overview</a:t>
            </a:r>
            <a:endParaRPr lang="ko-KR" altLang="en-US" dirty="0"/>
          </a:p>
        </p:txBody>
      </p:sp>
      <p:sp>
        <p:nvSpPr>
          <p:cNvPr id="20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</a:t>
            </a:r>
            <a:r>
              <a:rPr lang="en-US" altLang="ko-KR" dirty="0"/>
              <a:t>DIGITAL </a:t>
            </a:r>
            <a:r>
              <a:rPr lang="en-US" altLang="ko-KR" dirty="0" smtClean="0"/>
              <a:t>LABS All rights reserved.</a:t>
            </a:r>
            <a:endParaRPr lang="ko-KR" altLang="en-US" dirty="0"/>
          </a:p>
        </p:txBody>
      </p:sp>
      <p:grpSp>
        <p:nvGrpSpPr>
          <p:cNvPr id="2" name="그룹 1"/>
          <p:cNvGrpSpPr/>
          <p:nvPr/>
        </p:nvGrpSpPr>
        <p:grpSpPr>
          <a:xfrm>
            <a:off x="2467626" y="2319509"/>
            <a:ext cx="7228362" cy="2218983"/>
            <a:chOff x="553516" y="2319509"/>
            <a:chExt cx="7228362" cy="2218983"/>
          </a:xfrm>
        </p:grpSpPr>
        <p:sp>
          <p:nvSpPr>
            <p:cNvPr id="9" name="Freeform 5"/>
            <p:cNvSpPr>
              <a:spLocks/>
            </p:cNvSpPr>
            <p:nvPr/>
          </p:nvSpPr>
          <p:spPr bwMode="auto">
            <a:xfrm rot="10800000">
              <a:off x="1466954" y="2319509"/>
              <a:ext cx="2525136" cy="2218982"/>
            </a:xfrm>
            <a:custGeom>
              <a:avLst/>
              <a:gdLst>
                <a:gd name="T0" fmla="*/ 295 w 391"/>
                <a:gd name="T1" fmla="*/ 291 h 344"/>
                <a:gd name="T2" fmla="*/ 169 w 391"/>
                <a:gd name="T3" fmla="*/ 343 h 344"/>
                <a:gd name="T4" fmla="*/ 0 w 391"/>
                <a:gd name="T5" fmla="*/ 181 h 344"/>
                <a:gd name="T6" fmla="*/ 1 w 391"/>
                <a:gd name="T7" fmla="*/ 159 h 344"/>
                <a:gd name="T8" fmla="*/ 175 w 391"/>
                <a:gd name="T9" fmla="*/ 1 h 344"/>
                <a:gd name="T10" fmla="*/ 299 w 391"/>
                <a:gd name="T11" fmla="*/ 57 h 344"/>
                <a:gd name="T12" fmla="*/ 373 w 391"/>
                <a:gd name="T13" fmla="*/ 150 h 344"/>
                <a:gd name="T14" fmla="*/ 382 w 391"/>
                <a:gd name="T15" fmla="*/ 162 h 344"/>
                <a:gd name="T16" fmla="*/ 382 w 391"/>
                <a:gd name="T17" fmla="*/ 189 h 344"/>
                <a:gd name="T18" fmla="*/ 372 w 391"/>
                <a:gd name="T19" fmla="*/ 201 h 344"/>
                <a:gd name="T20" fmla="*/ 295 w 391"/>
                <a:gd name="T21" fmla="*/ 291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91" h="344">
                  <a:moveTo>
                    <a:pt x="295" y="291"/>
                  </a:moveTo>
                  <a:cubicBezTo>
                    <a:pt x="264" y="323"/>
                    <a:pt x="219" y="344"/>
                    <a:pt x="169" y="343"/>
                  </a:cubicBezTo>
                  <a:cubicBezTo>
                    <a:pt x="79" y="341"/>
                    <a:pt x="5" y="270"/>
                    <a:pt x="0" y="181"/>
                  </a:cubicBezTo>
                  <a:cubicBezTo>
                    <a:pt x="0" y="174"/>
                    <a:pt x="0" y="167"/>
                    <a:pt x="1" y="159"/>
                  </a:cubicBezTo>
                  <a:cubicBezTo>
                    <a:pt x="8" y="70"/>
                    <a:pt x="83" y="0"/>
                    <a:pt x="175" y="1"/>
                  </a:cubicBezTo>
                  <a:cubicBezTo>
                    <a:pt x="224" y="2"/>
                    <a:pt x="268" y="23"/>
                    <a:pt x="299" y="57"/>
                  </a:cubicBezTo>
                  <a:cubicBezTo>
                    <a:pt x="325" y="86"/>
                    <a:pt x="350" y="119"/>
                    <a:pt x="373" y="150"/>
                  </a:cubicBezTo>
                  <a:cubicBezTo>
                    <a:pt x="376" y="154"/>
                    <a:pt x="379" y="158"/>
                    <a:pt x="382" y="162"/>
                  </a:cubicBezTo>
                  <a:cubicBezTo>
                    <a:pt x="391" y="174"/>
                    <a:pt x="391" y="177"/>
                    <a:pt x="382" y="189"/>
                  </a:cubicBezTo>
                  <a:cubicBezTo>
                    <a:pt x="378" y="193"/>
                    <a:pt x="375" y="197"/>
                    <a:pt x="372" y="201"/>
                  </a:cubicBezTo>
                  <a:cubicBezTo>
                    <a:pt x="348" y="231"/>
                    <a:pt x="322" y="263"/>
                    <a:pt x="295" y="291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16" name="Freeform 5"/>
            <p:cNvSpPr>
              <a:spLocks/>
            </p:cNvSpPr>
            <p:nvPr/>
          </p:nvSpPr>
          <p:spPr bwMode="auto">
            <a:xfrm rot="10800000">
              <a:off x="5256742" y="2319510"/>
              <a:ext cx="2525136" cy="2218982"/>
            </a:xfrm>
            <a:custGeom>
              <a:avLst/>
              <a:gdLst>
                <a:gd name="T0" fmla="*/ 295 w 391"/>
                <a:gd name="T1" fmla="*/ 291 h 344"/>
                <a:gd name="T2" fmla="*/ 169 w 391"/>
                <a:gd name="T3" fmla="*/ 343 h 344"/>
                <a:gd name="T4" fmla="*/ 0 w 391"/>
                <a:gd name="T5" fmla="*/ 181 h 344"/>
                <a:gd name="T6" fmla="*/ 1 w 391"/>
                <a:gd name="T7" fmla="*/ 159 h 344"/>
                <a:gd name="T8" fmla="*/ 175 w 391"/>
                <a:gd name="T9" fmla="*/ 1 h 344"/>
                <a:gd name="T10" fmla="*/ 299 w 391"/>
                <a:gd name="T11" fmla="*/ 57 h 344"/>
                <a:gd name="T12" fmla="*/ 373 w 391"/>
                <a:gd name="T13" fmla="*/ 150 h 344"/>
                <a:gd name="T14" fmla="*/ 382 w 391"/>
                <a:gd name="T15" fmla="*/ 162 h 344"/>
                <a:gd name="T16" fmla="*/ 382 w 391"/>
                <a:gd name="T17" fmla="*/ 189 h 344"/>
                <a:gd name="T18" fmla="*/ 372 w 391"/>
                <a:gd name="T19" fmla="*/ 201 h 344"/>
                <a:gd name="T20" fmla="*/ 295 w 391"/>
                <a:gd name="T21" fmla="*/ 291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91" h="344">
                  <a:moveTo>
                    <a:pt x="295" y="291"/>
                  </a:moveTo>
                  <a:cubicBezTo>
                    <a:pt x="264" y="323"/>
                    <a:pt x="219" y="344"/>
                    <a:pt x="169" y="343"/>
                  </a:cubicBezTo>
                  <a:cubicBezTo>
                    <a:pt x="79" y="341"/>
                    <a:pt x="5" y="270"/>
                    <a:pt x="0" y="181"/>
                  </a:cubicBezTo>
                  <a:cubicBezTo>
                    <a:pt x="0" y="174"/>
                    <a:pt x="0" y="167"/>
                    <a:pt x="1" y="159"/>
                  </a:cubicBezTo>
                  <a:cubicBezTo>
                    <a:pt x="8" y="70"/>
                    <a:pt x="83" y="0"/>
                    <a:pt x="175" y="1"/>
                  </a:cubicBezTo>
                  <a:cubicBezTo>
                    <a:pt x="224" y="2"/>
                    <a:pt x="268" y="23"/>
                    <a:pt x="299" y="57"/>
                  </a:cubicBezTo>
                  <a:cubicBezTo>
                    <a:pt x="325" y="86"/>
                    <a:pt x="350" y="119"/>
                    <a:pt x="373" y="150"/>
                  </a:cubicBezTo>
                  <a:cubicBezTo>
                    <a:pt x="376" y="154"/>
                    <a:pt x="379" y="158"/>
                    <a:pt x="382" y="162"/>
                  </a:cubicBezTo>
                  <a:cubicBezTo>
                    <a:pt x="391" y="174"/>
                    <a:pt x="391" y="177"/>
                    <a:pt x="382" y="189"/>
                  </a:cubicBezTo>
                  <a:cubicBezTo>
                    <a:pt x="378" y="193"/>
                    <a:pt x="375" y="197"/>
                    <a:pt x="372" y="201"/>
                  </a:cubicBezTo>
                  <a:cubicBezTo>
                    <a:pt x="348" y="231"/>
                    <a:pt x="322" y="263"/>
                    <a:pt x="295" y="291"/>
                  </a:cubicBezTo>
                  <a:close/>
                </a:path>
              </a:pathLst>
            </a:custGeom>
            <a:solidFill>
              <a:srgbClr val="F2C9D4"/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79" name="Freeform 765"/>
            <p:cNvSpPr>
              <a:spLocks noEditPoints="1"/>
            </p:cNvSpPr>
            <p:nvPr/>
          </p:nvSpPr>
          <p:spPr bwMode="auto">
            <a:xfrm rot="1800000">
              <a:off x="604315" y="2947075"/>
              <a:ext cx="833896" cy="963851"/>
            </a:xfrm>
            <a:custGeom>
              <a:avLst/>
              <a:gdLst>
                <a:gd name="T0" fmla="*/ 120 w 240"/>
                <a:gd name="T1" fmla="*/ 20 h 279"/>
                <a:gd name="T2" fmla="*/ 121 w 240"/>
                <a:gd name="T3" fmla="*/ 20 h 279"/>
                <a:gd name="T4" fmla="*/ 218 w 240"/>
                <a:gd name="T5" fmla="*/ 79 h 279"/>
                <a:gd name="T6" fmla="*/ 220 w 240"/>
                <a:gd name="T7" fmla="*/ 81 h 279"/>
                <a:gd name="T8" fmla="*/ 220 w 240"/>
                <a:gd name="T9" fmla="*/ 198 h 279"/>
                <a:gd name="T10" fmla="*/ 219 w 240"/>
                <a:gd name="T11" fmla="*/ 200 h 279"/>
                <a:gd name="T12" fmla="*/ 121 w 240"/>
                <a:gd name="T13" fmla="*/ 259 h 279"/>
                <a:gd name="T14" fmla="*/ 120 w 240"/>
                <a:gd name="T15" fmla="*/ 259 h 279"/>
                <a:gd name="T16" fmla="*/ 120 w 240"/>
                <a:gd name="T17" fmla="*/ 259 h 279"/>
                <a:gd name="T18" fmla="*/ 118 w 240"/>
                <a:gd name="T19" fmla="*/ 258 h 279"/>
                <a:gd name="T20" fmla="*/ 21 w 240"/>
                <a:gd name="T21" fmla="*/ 200 h 279"/>
                <a:gd name="T22" fmla="*/ 20 w 240"/>
                <a:gd name="T23" fmla="*/ 198 h 279"/>
                <a:gd name="T24" fmla="*/ 20 w 240"/>
                <a:gd name="T25" fmla="*/ 81 h 279"/>
                <a:gd name="T26" fmla="*/ 21 w 240"/>
                <a:gd name="T27" fmla="*/ 79 h 279"/>
                <a:gd name="T28" fmla="*/ 119 w 240"/>
                <a:gd name="T29" fmla="*/ 20 h 279"/>
                <a:gd name="T30" fmla="*/ 120 w 240"/>
                <a:gd name="T31" fmla="*/ 20 h 279"/>
                <a:gd name="T32" fmla="*/ 120 w 240"/>
                <a:gd name="T33" fmla="*/ 0 h 279"/>
                <a:gd name="T34" fmla="*/ 108 w 240"/>
                <a:gd name="T35" fmla="*/ 3 h 279"/>
                <a:gd name="T36" fmla="*/ 11 w 240"/>
                <a:gd name="T37" fmla="*/ 62 h 279"/>
                <a:gd name="T38" fmla="*/ 0 w 240"/>
                <a:gd name="T39" fmla="*/ 81 h 279"/>
                <a:gd name="T40" fmla="*/ 0 w 240"/>
                <a:gd name="T41" fmla="*/ 198 h 279"/>
                <a:gd name="T42" fmla="*/ 11 w 240"/>
                <a:gd name="T43" fmla="*/ 217 h 279"/>
                <a:gd name="T44" fmla="*/ 108 w 240"/>
                <a:gd name="T45" fmla="*/ 276 h 279"/>
                <a:gd name="T46" fmla="*/ 120 w 240"/>
                <a:gd name="T47" fmla="*/ 279 h 279"/>
                <a:gd name="T48" fmla="*/ 131 w 240"/>
                <a:gd name="T49" fmla="*/ 276 h 279"/>
                <a:gd name="T50" fmla="*/ 229 w 240"/>
                <a:gd name="T51" fmla="*/ 217 h 279"/>
                <a:gd name="T52" fmla="*/ 240 w 240"/>
                <a:gd name="T53" fmla="*/ 198 h 279"/>
                <a:gd name="T54" fmla="*/ 240 w 240"/>
                <a:gd name="T55" fmla="*/ 81 h 279"/>
                <a:gd name="T56" fmla="*/ 229 w 240"/>
                <a:gd name="T57" fmla="*/ 62 h 279"/>
                <a:gd name="T58" fmla="*/ 131 w 240"/>
                <a:gd name="T59" fmla="*/ 3 h 279"/>
                <a:gd name="T60" fmla="*/ 120 w 240"/>
                <a:gd name="T61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40" h="279">
                  <a:moveTo>
                    <a:pt x="120" y="20"/>
                  </a:moveTo>
                  <a:cubicBezTo>
                    <a:pt x="120" y="20"/>
                    <a:pt x="121" y="20"/>
                    <a:pt x="121" y="20"/>
                  </a:cubicBezTo>
                  <a:cubicBezTo>
                    <a:pt x="218" y="79"/>
                    <a:pt x="218" y="79"/>
                    <a:pt x="218" y="79"/>
                  </a:cubicBezTo>
                  <a:cubicBezTo>
                    <a:pt x="219" y="79"/>
                    <a:pt x="220" y="80"/>
                    <a:pt x="220" y="81"/>
                  </a:cubicBezTo>
                  <a:cubicBezTo>
                    <a:pt x="220" y="198"/>
                    <a:pt x="220" y="198"/>
                    <a:pt x="220" y="198"/>
                  </a:cubicBezTo>
                  <a:cubicBezTo>
                    <a:pt x="220" y="199"/>
                    <a:pt x="219" y="200"/>
                    <a:pt x="219" y="200"/>
                  </a:cubicBezTo>
                  <a:cubicBezTo>
                    <a:pt x="121" y="259"/>
                    <a:pt x="121" y="259"/>
                    <a:pt x="121" y="259"/>
                  </a:cubicBezTo>
                  <a:cubicBezTo>
                    <a:pt x="120" y="259"/>
                    <a:pt x="120" y="259"/>
                    <a:pt x="120" y="259"/>
                  </a:cubicBezTo>
                  <a:cubicBezTo>
                    <a:pt x="120" y="259"/>
                    <a:pt x="120" y="259"/>
                    <a:pt x="120" y="259"/>
                  </a:cubicBezTo>
                  <a:cubicBezTo>
                    <a:pt x="120" y="259"/>
                    <a:pt x="119" y="259"/>
                    <a:pt x="118" y="258"/>
                  </a:cubicBezTo>
                  <a:cubicBezTo>
                    <a:pt x="21" y="200"/>
                    <a:pt x="21" y="200"/>
                    <a:pt x="21" y="200"/>
                  </a:cubicBezTo>
                  <a:cubicBezTo>
                    <a:pt x="20" y="200"/>
                    <a:pt x="20" y="199"/>
                    <a:pt x="20" y="198"/>
                  </a:cubicBezTo>
                  <a:cubicBezTo>
                    <a:pt x="20" y="81"/>
                    <a:pt x="20" y="81"/>
                    <a:pt x="20" y="81"/>
                  </a:cubicBezTo>
                  <a:cubicBezTo>
                    <a:pt x="20" y="80"/>
                    <a:pt x="20" y="79"/>
                    <a:pt x="21" y="79"/>
                  </a:cubicBezTo>
                  <a:cubicBezTo>
                    <a:pt x="119" y="20"/>
                    <a:pt x="119" y="20"/>
                    <a:pt x="119" y="20"/>
                  </a:cubicBezTo>
                  <a:cubicBezTo>
                    <a:pt x="119" y="20"/>
                    <a:pt x="119" y="20"/>
                    <a:pt x="120" y="20"/>
                  </a:cubicBezTo>
                  <a:moveTo>
                    <a:pt x="120" y="0"/>
                  </a:moveTo>
                  <a:cubicBezTo>
                    <a:pt x="116" y="0"/>
                    <a:pt x="112" y="1"/>
                    <a:pt x="108" y="3"/>
                  </a:cubicBezTo>
                  <a:cubicBezTo>
                    <a:pt x="11" y="62"/>
                    <a:pt x="11" y="62"/>
                    <a:pt x="11" y="62"/>
                  </a:cubicBezTo>
                  <a:cubicBezTo>
                    <a:pt x="4" y="66"/>
                    <a:pt x="0" y="73"/>
                    <a:pt x="0" y="81"/>
                  </a:cubicBezTo>
                  <a:cubicBezTo>
                    <a:pt x="0" y="198"/>
                    <a:pt x="0" y="198"/>
                    <a:pt x="0" y="198"/>
                  </a:cubicBezTo>
                  <a:cubicBezTo>
                    <a:pt x="0" y="206"/>
                    <a:pt x="4" y="213"/>
                    <a:pt x="11" y="217"/>
                  </a:cubicBezTo>
                  <a:cubicBezTo>
                    <a:pt x="108" y="276"/>
                    <a:pt x="108" y="276"/>
                    <a:pt x="108" y="276"/>
                  </a:cubicBezTo>
                  <a:cubicBezTo>
                    <a:pt x="113" y="278"/>
                    <a:pt x="117" y="279"/>
                    <a:pt x="120" y="279"/>
                  </a:cubicBezTo>
                  <a:cubicBezTo>
                    <a:pt x="125" y="279"/>
                    <a:pt x="129" y="277"/>
                    <a:pt x="131" y="276"/>
                  </a:cubicBezTo>
                  <a:cubicBezTo>
                    <a:pt x="229" y="217"/>
                    <a:pt x="229" y="217"/>
                    <a:pt x="229" y="217"/>
                  </a:cubicBezTo>
                  <a:cubicBezTo>
                    <a:pt x="236" y="213"/>
                    <a:pt x="240" y="206"/>
                    <a:pt x="240" y="198"/>
                  </a:cubicBezTo>
                  <a:cubicBezTo>
                    <a:pt x="240" y="81"/>
                    <a:pt x="240" y="81"/>
                    <a:pt x="240" y="81"/>
                  </a:cubicBezTo>
                  <a:cubicBezTo>
                    <a:pt x="240" y="73"/>
                    <a:pt x="236" y="66"/>
                    <a:pt x="229" y="62"/>
                  </a:cubicBezTo>
                  <a:cubicBezTo>
                    <a:pt x="131" y="3"/>
                    <a:pt x="131" y="3"/>
                    <a:pt x="131" y="3"/>
                  </a:cubicBezTo>
                  <a:cubicBezTo>
                    <a:pt x="128" y="1"/>
                    <a:pt x="124" y="0"/>
                    <a:pt x="120" y="0"/>
                  </a:cubicBezTo>
                  <a:close/>
                </a:path>
              </a:pathLst>
            </a:custGeom>
            <a:solidFill>
              <a:srgbClr val="D04D6F">
                <a:alpha val="2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ko-KR" altLang="en-US" sz="1600" dirty="0"/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553516" y="3228945"/>
              <a:ext cx="9354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 smtClean="0">
                  <a:latin typeface="Noto Sans CJK KR Black" pitchFamily="34" charset="-127"/>
                  <a:ea typeface="Noto Sans CJK KR Black" pitchFamily="34" charset="-127"/>
                </a:rPr>
                <a:t>01</a:t>
              </a:r>
              <a:endParaRPr lang="ko-KR" altLang="en-US" sz="2000" dirty="0">
                <a:latin typeface="Noto Sans CJK KR Black" pitchFamily="34" charset="-127"/>
                <a:ea typeface="Noto Sans CJK KR Black" pitchFamily="34" charset="-127"/>
              </a:endParaRP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1856599" y="3215063"/>
              <a:ext cx="1908212" cy="4278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2800"/>
                </a:lnSpc>
              </a:pPr>
              <a:r>
                <a:rPr lang="en-US" altLang="ko-KR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Application</a:t>
              </a:r>
              <a:endPara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endParaRPr>
            </a:p>
          </p:txBody>
        </p:sp>
        <p:sp>
          <p:nvSpPr>
            <p:cNvPr id="10" name="Freeform 765"/>
            <p:cNvSpPr>
              <a:spLocks noEditPoints="1"/>
            </p:cNvSpPr>
            <p:nvPr/>
          </p:nvSpPr>
          <p:spPr bwMode="auto">
            <a:xfrm rot="1800000">
              <a:off x="4404471" y="2947075"/>
              <a:ext cx="833896" cy="963851"/>
            </a:xfrm>
            <a:custGeom>
              <a:avLst/>
              <a:gdLst>
                <a:gd name="T0" fmla="*/ 120 w 240"/>
                <a:gd name="T1" fmla="*/ 20 h 279"/>
                <a:gd name="T2" fmla="*/ 121 w 240"/>
                <a:gd name="T3" fmla="*/ 20 h 279"/>
                <a:gd name="T4" fmla="*/ 218 w 240"/>
                <a:gd name="T5" fmla="*/ 79 h 279"/>
                <a:gd name="T6" fmla="*/ 220 w 240"/>
                <a:gd name="T7" fmla="*/ 81 h 279"/>
                <a:gd name="T8" fmla="*/ 220 w 240"/>
                <a:gd name="T9" fmla="*/ 198 h 279"/>
                <a:gd name="T10" fmla="*/ 219 w 240"/>
                <a:gd name="T11" fmla="*/ 200 h 279"/>
                <a:gd name="T12" fmla="*/ 121 w 240"/>
                <a:gd name="T13" fmla="*/ 259 h 279"/>
                <a:gd name="T14" fmla="*/ 120 w 240"/>
                <a:gd name="T15" fmla="*/ 259 h 279"/>
                <a:gd name="T16" fmla="*/ 120 w 240"/>
                <a:gd name="T17" fmla="*/ 259 h 279"/>
                <a:gd name="T18" fmla="*/ 118 w 240"/>
                <a:gd name="T19" fmla="*/ 258 h 279"/>
                <a:gd name="T20" fmla="*/ 21 w 240"/>
                <a:gd name="T21" fmla="*/ 200 h 279"/>
                <a:gd name="T22" fmla="*/ 20 w 240"/>
                <a:gd name="T23" fmla="*/ 198 h 279"/>
                <a:gd name="T24" fmla="*/ 20 w 240"/>
                <a:gd name="T25" fmla="*/ 81 h 279"/>
                <a:gd name="T26" fmla="*/ 21 w 240"/>
                <a:gd name="T27" fmla="*/ 79 h 279"/>
                <a:gd name="T28" fmla="*/ 119 w 240"/>
                <a:gd name="T29" fmla="*/ 20 h 279"/>
                <a:gd name="T30" fmla="*/ 120 w 240"/>
                <a:gd name="T31" fmla="*/ 20 h 279"/>
                <a:gd name="T32" fmla="*/ 120 w 240"/>
                <a:gd name="T33" fmla="*/ 0 h 279"/>
                <a:gd name="T34" fmla="*/ 108 w 240"/>
                <a:gd name="T35" fmla="*/ 3 h 279"/>
                <a:gd name="T36" fmla="*/ 11 w 240"/>
                <a:gd name="T37" fmla="*/ 62 h 279"/>
                <a:gd name="T38" fmla="*/ 0 w 240"/>
                <a:gd name="T39" fmla="*/ 81 h 279"/>
                <a:gd name="T40" fmla="*/ 0 w 240"/>
                <a:gd name="T41" fmla="*/ 198 h 279"/>
                <a:gd name="T42" fmla="*/ 11 w 240"/>
                <a:gd name="T43" fmla="*/ 217 h 279"/>
                <a:gd name="T44" fmla="*/ 108 w 240"/>
                <a:gd name="T45" fmla="*/ 276 h 279"/>
                <a:gd name="T46" fmla="*/ 120 w 240"/>
                <a:gd name="T47" fmla="*/ 279 h 279"/>
                <a:gd name="T48" fmla="*/ 131 w 240"/>
                <a:gd name="T49" fmla="*/ 276 h 279"/>
                <a:gd name="T50" fmla="*/ 229 w 240"/>
                <a:gd name="T51" fmla="*/ 217 h 279"/>
                <a:gd name="T52" fmla="*/ 240 w 240"/>
                <a:gd name="T53" fmla="*/ 198 h 279"/>
                <a:gd name="T54" fmla="*/ 240 w 240"/>
                <a:gd name="T55" fmla="*/ 81 h 279"/>
                <a:gd name="T56" fmla="*/ 229 w 240"/>
                <a:gd name="T57" fmla="*/ 62 h 279"/>
                <a:gd name="T58" fmla="*/ 131 w 240"/>
                <a:gd name="T59" fmla="*/ 3 h 279"/>
                <a:gd name="T60" fmla="*/ 120 w 240"/>
                <a:gd name="T61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40" h="279">
                  <a:moveTo>
                    <a:pt x="120" y="20"/>
                  </a:moveTo>
                  <a:cubicBezTo>
                    <a:pt x="120" y="20"/>
                    <a:pt x="121" y="20"/>
                    <a:pt x="121" y="20"/>
                  </a:cubicBezTo>
                  <a:cubicBezTo>
                    <a:pt x="218" y="79"/>
                    <a:pt x="218" y="79"/>
                    <a:pt x="218" y="79"/>
                  </a:cubicBezTo>
                  <a:cubicBezTo>
                    <a:pt x="219" y="79"/>
                    <a:pt x="220" y="80"/>
                    <a:pt x="220" y="81"/>
                  </a:cubicBezTo>
                  <a:cubicBezTo>
                    <a:pt x="220" y="198"/>
                    <a:pt x="220" y="198"/>
                    <a:pt x="220" y="198"/>
                  </a:cubicBezTo>
                  <a:cubicBezTo>
                    <a:pt x="220" y="199"/>
                    <a:pt x="219" y="200"/>
                    <a:pt x="219" y="200"/>
                  </a:cubicBezTo>
                  <a:cubicBezTo>
                    <a:pt x="121" y="259"/>
                    <a:pt x="121" y="259"/>
                    <a:pt x="121" y="259"/>
                  </a:cubicBezTo>
                  <a:cubicBezTo>
                    <a:pt x="120" y="259"/>
                    <a:pt x="120" y="259"/>
                    <a:pt x="120" y="259"/>
                  </a:cubicBezTo>
                  <a:cubicBezTo>
                    <a:pt x="120" y="259"/>
                    <a:pt x="120" y="259"/>
                    <a:pt x="120" y="259"/>
                  </a:cubicBezTo>
                  <a:cubicBezTo>
                    <a:pt x="120" y="259"/>
                    <a:pt x="119" y="259"/>
                    <a:pt x="118" y="258"/>
                  </a:cubicBezTo>
                  <a:cubicBezTo>
                    <a:pt x="21" y="200"/>
                    <a:pt x="21" y="200"/>
                    <a:pt x="21" y="200"/>
                  </a:cubicBezTo>
                  <a:cubicBezTo>
                    <a:pt x="20" y="200"/>
                    <a:pt x="20" y="199"/>
                    <a:pt x="20" y="198"/>
                  </a:cubicBezTo>
                  <a:cubicBezTo>
                    <a:pt x="20" y="81"/>
                    <a:pt x="20" y="81"/>
                    <a:pt x="20" y="81"/>
                  </a:cubicBezTo>
                  <a:cubicBezTo>
                    <a:pt x="20" y="80"/>
                    <a:pt x="20" y="79"/>
                    <a:pt x="21" y="79"/>
                  </a:cubicBezTo>
                  <a:cubicBezTo>
                    <a:pt x="119" y="20"/>
                    <a:pt x="119" y="20"/>
                    <a:pt x="119" y="20"/>
                  </a:cubicBezTo>
                  <a:cubicBezTo>
                    <a:pt x="119" y="20"/>
                    <a:pt x="119" y="20"/>
                    <a:pt x="120" y="20"/>
                  </a:cubicBezTo>
                  <a:moveTo>
                    <a:pt x="120" y="0"/>
                  </a:moveTo>
                  <a:cubicBezTo>
                    <a:pt x="116" y="0"/>
                    <a:pt x="112" y="1"/>
                    <a:pt x="108" y="3"/>
                  </a:cubicBezTo>
                  <a:cubicBezTo>
                    <a:pt x="11" y="62"/>
                    <a:pt x="11" y="62"/>
                    <a:pt x="11" y="62"/>
                  </a:cubicBezTo>
                  <a:cubicBezTo>
                    <a:pt x="4" y="66"/>
                    <a:pt x="0" y="73"/>
                    <a:pt x="0" y="81"/>
                  </a:cubicBezTo>
                  <a:cubicBezTo>
                    <a:pt x="0" y="198"/>
                    <a:pt x="0" y="198"/>
                    <a:pt x="0" y="198"/>
                  </a:cubicBezTo>
                  <a:cubicBezTo>
                    <a:pt x="0" y="206"/>
                    <a:pt x="4" y="213"/>
                    <a:pt x="11" y="217"/>
                  </a:cubicBezTo>
                  <a:cubicBezTo>
                    <a:pt x="108" y="276"/>
                    <a:pt x="108" y="276"/>
                    <a:pt x="108" y="276"/>
                  </a:cubicBezTo>
                  <a:cubicBezTo>
                    <a:pt x="113" y="278"/>
                    <a:pt x="117" y="279"/>
                    <a:pt x="120" y="279"/>
                  </a:cubicBezTo>
                  <a:cubicBezTo>
                    <a:pt x="125" y="279"/>
                    <a:pt x="129" y="277"/>
                    <a:pt x="131" y="276"/>
                  </a:cubicBezTo>
                  <a:cubicBezTo>
                    <a:pt x="229" y="217"/>
                    <a:pt x="229" y="217"/>
                    <a:pt x="229" y="217"/>
                  </a:cubicBezTo>
                  <a:cubicBezTo>
                    <a:pt x="236" y="213"/>
                    <a:pt x="240" y="206"/>
                    <a:pt x="240" y="198"/>
                  </a:cubicBezTo>
                  <a:cubicBezTo>
                    <a:pt x="240" y="81"/>
                    <a:pt x="240" y="81"/>
                    <a:pt x="240" y="81"/>
                  </a:cubicBezTo>
                  <a:cubicBezTo>
                    <a:pt x="240" y="73"/>
                    <a:pt x="236" y="66"/>
                    <a:pt x="229" y="62"/>
                  </a:cubicBezTo>
                  <a:cubicBezTo>
                    <a:pt x="131" y="3"/>
                    <a:pt x="131" y="3"/>
                    <a:pt x="131" y="3"/>
                  </a:cubicBezTo>
                  <a:cubicBezTo>
                    <a:pt x="128" y="1"/>
                    <a:pt x="124" y="0"/>
                    <a:pt x="120" y="0"/>
                  </a:cubicBezTo>
                  <a:close/>
                </a:path>
              </a:pathLst>
            </a:custGeom>
            <a:solidFill>
              <a:srgbClr val="D04D6F">
                <a:alpha val="2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ko-KR" altLang="en-US" sz="1600" dirty="0"/>
            </a:p>
          </p:txBody>
        </p:sp>
        <p:sp>
          <p:nvSpPr>
            <p:cNvPr id="11" name="TextBox 79"/>
            <p:cNvSpPr txBox="1"/>
            <p:nvPr/>
          </p:nvSpPr>
          <p:spPr>
            <a:xfrm>
              <a:off x="4353672" y="3228945"/>
              <a:ext cx="9354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 smtClean="0">
                  <a:latin typeface="Noto Sans CJK KR Black" pitchFamily="34" charset="-127"/>
                  <a:ea typeface="Noto Sans CJK KR Black" pitchFamily="34" charset="-127"/>
                </a:rPr>
                <a:t>02</a:t>
              </a:r>
              <a:endParaRPr lang="ko-KR" altLang="en-US" sz="2000" dirty="0">
                <a:latin typeface="Noto Sans CJK KR Black" pitchFamily="34" charset="-127"/>
                <a:ea typeface="Noto Sans CJK KR Black" pitchFamily="34" charset="-127"/>
              </a:endParaRPr>
            </a:p>
          </p:txBody>
        </p:sp>
        <p:sp>
          <p:nvSpPr>
            <p:cNvPr id="12" name="TextBox 82"/>
            <p:cNvSpPr txBox="1"/>
            <p:nvPr/>
          </p:nvSpPr>
          <p:spPr>
            <a:xfrm>
              <a:off x="5656755" y="3201181"/>
              <a:ext cx="1908212" cy="4278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2800"/>
                </a:lnSpc>
              </a:pPr>
              <a:r>
                <a:rPr lang="en-US" altLang="ko-KR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Process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40609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모서리가 둥근 직사각형 161"/>
          <p:cNvSpPr/>
          <p:nvPr/>
        </p:nvSpPr>
        <p:spPr>
          <a:xfrm>
            <a:off x="4374829" y="5308298"/>
            <a:ext cx="1852701" cy="1137106"/>
          </a:xfrm>
          <a:prstGeom prst="roundRect">
            <a:avLst>
              <a:gd name="adj" fmla="val 3421"/>
            </a:avLst>
          </a:prstGeom>
          <a:solidFill>
            <a:schemeClr val="bg1">
              <a:lumMod val="85000"/>
            </a:schemeClr>
          </a:solidFill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b="1" dirty="0" smtClean="0">
                <a:latin typeface="Noto Sans" charset="0"/>
                <a:ea typeface="Noto Sans" charset="0"/>
                <a:cs typeface="Noto Sans" charset="0"/>
              </a:rPr>
              <a:t>1. Overview</a:t>
            </a:r>
            <a:endParaRPr lang="ko-KR" altLang="en-US" b="1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8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b="1" dirty="0" smtClean="0">
                <a:latin typeface="Noto Sans" charset="0"/>
                <a:ea typeface="Noto Sans" charset="0"/>
                <a:cs typeface="Noto Sans" charset="0"/>
              </a:rPr>
              <a:t>Copyrightⓒ2018 by </a:t>
            </a:r>
            <a:r>
              <a:rPr lang="en-US" altLang="ko-KR" dirty="0"/>
              <a:t>DIGITAL </a:t>
            </a:r>
            <a:r>
              <a:rPr lang="en-US" altLang="ko-KR" b="1" dirty="0" smtClean="0">
                <a:latin typeface="Noto Sans" charset="0"/>
                <a:ea typeface="Noto Sans" charset="0"/>
                <a:cs typeface="Noto Sans" charset="0"/>
              </a:rPr>
              <a:t>LABS All rights reserved.</a:t>
            </a:r>
            <a:endParaRPr lang="ko-KR" altLang="en-US" b="1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ko-KR" b="1" dirty="0">
                <a:latin typeface="Noto Sans" charset="0"/>
                <a:ea typeface="Noto Sans" charset="0"/>
                <a:cs typeface="Noto Sans" charset="0"/>
              </a:rPr>
              <a:t>2</a:t>
            </a:r>
            <a:r>
              <a:rPr kumimoji="1" lang="en-US" altLang="ko-KR" b="1" dirty="0" smtClean="0">
                <a:latin typeface="Noto Sans" charset="0"/>
                <a:ea typeface="Noto Sans" charset="0"/>
                <a:cs typeface="Noto Sans" charset="0"/>
              </a:rPr>
              <a:t>. Process</a:t>
            </a:r>
            <a:endParaRPr kumimoji="1" lang="ko-KR" altLang="en-US" b="1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85" name="모서리가 둥근 직사각형 84"/>
          <p:cNvSpPr/>
          <p:nvPr/>
        </p:nvSpPr>
        <p:spPr>
          <a:xfrm>
            <a:off x="423747" y="573957"/>
            <a:ext cx="11344270" cy="808794"/>
          </a:xfrm>
          <a:prstGeom prst="roundRect">
            <a:avLst>
              <a:gd name="adj" fmla="val 14882"/>
            </a:avLst>
          </a:prstGeom>
          <a:noFill/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86" name="그룹 85"/>
          <p:cNvGrpSpPr/>
          <p:nvPr/>
        </p:nvGrpSpPr>
        <p:grpSpPr>
          <a:xfrm>
            <a:off x="5739702" y="680299"/>
            <a:ext cx="712596" cy="588286"/>
            <a:chOff x="11571288" y="1119188"/>
            <a:chExt cx="646113" cy="533401"/>
          </a:xfrm>
        </p:grpSpPr>
        <p:sp>
          <p:nvSpPr>
            <p:cNvPr id="87" name="Oval 56"/>
            <p:cNvSpPr>
              <a:spLocks noChangeArrowheads="1"/>
            </p:cNvSpPr>
            <p:nvPr/>
          </p:nvSpPr>
          <p:spPr bwMode="auto">
            <a:xfrm>
              <a:off x="11807826" y="1212851"/>
              <a:ext cx="180975" cy="180975"/>
            </a:xfrm>
            <a:prstGeom prst="ellipse">
              <a:avLst/>
            </a:pr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8" name="Freeform 57"/>
            <p:cNvSpPr>
              <a:spLocks/>
            </p:cNvSpPr>
            <p:nvPr/>
          </p:nvSpPr>
          <p:spPr bwMode="auto">
            <a:xfrm>
              <a:off x="11649076" y="1119188"/>
              <a:ext cx="180975" cy="179388"/>
            </a:xfrm>
            <a:custGeom>
              <a:avLst/>
              <a:gdLst>
                <a:gd name="T0" fmla="*/ 24 w 48"/>
                <a:gd name="T1" fmla="*/ 48 h 48"/>
                <a:gd name="T2" fmla="*/ 37 w 48"/>
                <a:gd name="T3" fmla="*/ 45 h 48"/>
                <a:gd name="T4" fmla="*/ 48 w 48"/>
                <a:gd name="T5" fmla="*/ 26 h 48"/>
                <a:gd name="T6" fmla="*/ 48 w 48"/>
                <a:gd name="T7" fmla="*/ 24 h 48"/>
                <a:gd name="T8" fmla="*/ 24 w 48"/>
                <a:gd name="T9" fmla="*/ 0 h 48"/>
                <a:gd name="T10" fmla="*/ 0 w 48"/>
                <a:gd name="T11" fmla="*/ 24 h 48"/>
                <a:gd name="T12" fmla="*/ 24 w 48"/>
                <a:gd name="T13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48">
                  <a:moveTo>
                    <a:pt x="24" y="48"/>
                  </a:moveTo>
                  <a:cubicBezTo>
                    <a:pt x="29" y="48"/>
                    <a:pt x="33" y="47"/>
                    <a:pt x="37" y="45"/>
                  </a:cubicBezTo>
                  <a:cubicBezTo>
                    <a:pt x="38" y="37"/>
                    <a:pt x="42" y="30"/>
                    <a:pt x="48" y="26"/>
                  </a:cubicBezTo>
                  <a:cubicBezTo>
                    <a:pt x="48" y="25"/>
                    <a:pt x="48" y="25"/>
                    <a:pt x="48" y="24"/>
                  </a:cubicBezTo>
                  <a:cubicBezTo>
                    <a:pt x="48" y="11"/>
                    <a:pt x="37" y="0"/>
                    <a:pt x="24" y="0"/>
                  </a:cubicBezTo>
                  <a:cubicBezTo>
                    <a:pt x="11" y="0"/>
                    <a:pt x="0" y="11"/>
                    <a:pt x="0" y="24"/>
                  </a:cubicBezTo>
                  <a:cubicBezTo>
                    <a:pt x="0" y="38"/>
                    <a:pt x="11" y="48"/>
                    <a:pt x="24" y="48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9" name="Freeform 58"/>
            <p:cNvSpPr>
              <a:spLocks/>
            </p:cNvSpPr>
            <p:nvPr/>
          </p:nvSpPr>
          <p:spPr bwMode="auto">
            <a:xfrm>
              <a:off x="11958638" y="1119188"/>
              <a:ext cx="179388" cy="179388"/>
            </a:xfrm>
            <a:custGeom>
              <a:avLst/>
              <a:gdLst>
                <a:gd name="T0" fmla="*/ 14 w 48"/>
                <a:gd name="T1" fmla="*/ 46 h 48"/>
                <a:gd name="T2" fmla="*/ 24 w 48"/>
                <a:gd name="T3" fmla="*/ 48 h 48"/>
                <a:gd name="T4" fmla="*/ 48 w 48"/>
                <a:gd name="T5" fmla="*/ 24 h 48"/>
                <a:gd name="T6" fmla="*/ 24 w 48"/>
                <a:gd name="T7" fmla="*/ 0 h 48"/>
                <a:gd name="T8" fmla="*/ 0 w 48"/>
                <a:gd name="T9" fmla="*/ 24 h 48"/>
                <a:gd name="T10" fmla="*/ 14 w 48"/>
                <a:gd name="T11" fmla="*/ 46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8" h="48">
                  <a:moveTo>
                    <a:pt x="14" y="46"/>
                  </a:moveTo>
                  <a:cubicBezTo>
                    <a:pt x="17" y="48"/>
                    <a:pt x="20" y="48"/>
                    <a:pt x="24" y="48"/>
                  </a:cubicBezTo>
                  <a:cubicBezTo>
                    <a:pt x="37" y="48"/>
                    <a:pt x="48" y="38"/>
                    <a:pt x="48" y="24"/>
                  </a:cubicBezTo>
                  <a:cubicBezTo>
                    <a:pt x="48" y="11"/>
                    <a:pt x="37" y="0"/>
                    <a:pt x="24" y="0"/>
                  </a:cubicBezTo>
                  <a:cubicBezTo>
                    <a:pt x="11" y="0"/>
                    <a:pt x="0" y="11"/>
                    <a:pt x="0" y="24"/>
                  </a:cubicBezTo>
                  <a:cubicBezTo>
                    <a:pt x="8" y="29"/>
                    <a:pt x="13" y="37"/>
                    <a:pt x="14" y="46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0" name="Freeform 59"/>
            <p:cNvSpPr>
              <a:spLocks/>
            </p:cNvSpPr>
            <p:nvPr/>
          </p:nvSpPr>
          <p:spPr bwMode="auto">
            <a:xfrm>
              <a:off x="11991976" y="1322388"/>
              <a:ext cx="225425" cy="236538"/>
            </a:xfrm>
            <a:custGeom>
              <a:avLst/>
              <a:gdLst>
                <a:gd name="T0" fmla="*/ 29 w 60"/>
                <a:gd name="T1" fmla="*/ 0 h 63"/>
                <a:gd name="T2" fmla="*/ 9 w 60"/>
                <a:gd name="T3" fmla="*/ 0 h 63"/>
                <a:gd name="T4" fmla="*/ 0 w 60"/>
                <a:gd name="T5" fmla="*/ 21 h 63"/>
                <a:gd name="T6" fmla="*/ 26 w 60"/>
                <a:gd name="T7" fmla="*/ 56 h 63"/>
                <a:gd name="T8" fmla="*/ 26 w 60"/>
                <a:gd name="T9" fmla="*/ 63 h 63"/>
                <a:gd name="T10" fmla="*/ 58 w 60"/>
                <a:gd name="T11" fmla="*/ 57 h 63"/>
                <a:gd name="T12" fmla="*/ 60 w 60"/>
                <a:gd name="T13" fmla="*/ 56 h 63"/>
                <a:gd name="T14" fmla="*/ 60 w 60"/>
                <a:gd name="T15" fmla="*/ 56 h 63"/>
                <a:gd name="T16" fmla="*/ 60 w 60"/>
                <a:gd name="T17" fmla="*/ 31 h 63"/>
                <a:gd name="T18" fmla="*/ 29 w 60"/>
                <a:gd name="T19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63">
                  <a:moveTo>
                    <a:pt x="2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9" y="8"/>
                    <a:pt x="5" y="16"/>
                    <a:pt x="0" y="21"/>
                  </a:cubicBezTo>
                  <a:cubicBezTo>
                    <a:pt x="15" y="25"/>
                    <a:pt x="26" y="39"/>
                    <a:pt x="26" y="56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46" y="63"/>
                    <a:pt x="58" y="57"/>
                    <a:pt x="58" y="57"/>
                  </a:cubicBezTo>
                  <a:cubicBezTo>
                    <a:pt x="60" y="56"/>
                    <a:pt x="60" y="56"/>
                    <a:pt x="60" y="56"/>
                  </a:cubicBezTo>
                  <a:cubicBezTo>
                    <a:pt x="60" y="56"/>
                    <a:pt x="60" y="56"/>
                    <a:pt x="60" y="56"/>
                  </a:cubicBezTo>
                  <a:cubicBezTo>
                    <a:pt x="60" y="31"/>
                    <a:pt x="60" y="31"/>
                    <a:pt x="60" y="31"/>
                  </a:cubicBezTo>
                  <a:cubicBezTo>
                    <a:pt x="60" y="14"/>
                    <a:pt x="46" y="0"/>
                    <a:pt x="29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1" name="Freeform 60"/>
            <p:cNvSpPr>
              <a:spLocks/>
            </p:cNvSpPr>
            <p:nvPr/>
          </p:nvSpPr>
          <p:spPr bwMode="auto">
            <a:xfrm>
              <a:off x="11744326" y="1416051"/>
              <a:ext cx="307975" cy="236538"/>
            </a:xfrm>
            <a:custGeom>
              <a:avLst/>
              <a:gdLst>
                <a:gd name="T0" fmla="*/ 51 w 82"/>
                <a:gd name="T1" fmla="*/ 0 h 63"/>
                <a:gd name="T2" fmla="*/ 31 w 82"/>
                <a:gd name="T3" fmla="*/ 0 h 63"/>
                <a:gd name="T4" fmla="*/ 0 w 82"/>
                <a:gd name="T5" fmla="*/ 31 h 63"/>
                <a:gd name="T6" fmla="*/ 0 w 82"/>
                <a:gd name="T7" fmla="*/ 56 h 63"/>
                <a:gd name="T8" fmla="*/ 0 w 82"/>
                <a:gd name="T9" fmla="*/ 56 h 63"/>
                <a:gd name="T10" fmla="*/ 2 w 82"/>
                <a:gd name="T11" fmla="*/ 57 h 63"/>
                <a:gd name="T12" fmla="*/ 44 w 82"/>
                <a:gd name="T13" fmla="*/ 63 h 63"/>
                <a:gd name="T14" fmla="*/ 81 w 82"/>
                <a:gd name="T15" fmla="*/ 57 h 63"/>
                <a:gd name="T16" fmla="*/ 82 w 82"/>
                <a:gd name="T17" fmla="*/ 56 h 63"/>
                <a:gd name="T18" fmla="*/ 82 w 82"/>
                <a:gd name="T19" fmla="*/ 56 h 63"/>
                <a:gd name="T20" fmla="*/ 82 w 82"/>
                <a:gd name="T21" fmla="*/ 31 h 63"/>
                <a:gd name="T22" fmla="*/ 51 w 82"/>
                <a:gd name="T23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2" h="63">
                  <a:moveTo>
                    <a:pt x="51" y="0"/>
                  </a:moveTo>
                  <a:cubicBezTo>
                    <a:pt x="31" y="0"/>
                    <a:pt x="31" y="0"/>
                    <a:pt x="31" y="0"/>
                  </a:cubicBezTo>
                  <a:cubicBezTo>
                    <a:pt x="14" y="0"/>
                    <a:pt x="0" y="14"/>
                    <a:pt x="0" y="31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2" y="57"/>
                    <a:pt x="2" y="57"/>
                    <a:pt x="2" y="57"/>
                  </a:cubicBezTo>
                  <a:cubicBezTo>
                    <a:pt x="18" y="62"/>
                    <a:pt x="32" y="63"/>
                    <a:pt x="44" y="63"/>
                  </a:cubicBezTo>
                  <a:cubicBezTo>
                    <a:pt x="67" y="63"/>
                    <a:pt x="80" y="57"/>
                    <a:pt x="81" y="57"/>
                  </a:cubicBezTo>
                  <a:cubicBezTo>
                    <a:pt x="82" y="56"/>
                    <a:pt x="82" y="56"/>
                    <a:pt x="82" y="56"/>
                  </a:cubicBezTo>
                  <a:cubicBezTo>
                    <a:pt x="82" y="56"/>
                    <a:pt x="82" y="56"/>
                    <a:pt x="82" y="56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2" y="14"/>
                    <a:pt x="68" y="0"/>
                    <a:pt x="51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" name="Freeform 61"/>
            <p:cNvSpPr>
              <a:spLocks/>
            </p:cNvSpPr>
            <p:nvPr/>
          </p:nvSpPr>
          <p:spPr bwMode="auto">
            <a:xfrm>
              <a:off x="11571288" y="1322388"/>
              <a:ext cx="236538" cy="236538"/>
            </a:xfrm>
            <a:custGeom>
              <a:avLst/>
              <a:gdLst>
                <a:gd name="T0" fmla="*/ 63 w 63"/>
                <a:gd name="T1" fmla="*/ 21 h 63"/>
                <a:gd name="T2" fmla="*/ 54 w 63"/>
                <a:gd name="T3" fmla="*/ 0 h 63"/>
                <a:gd name="T4" fmla="*/ 51 w 63"/>
                <a:gd name="T5" fmla="*/ 0 h 63"/>
                <a:gd name="T6" fmla="*/ 31 w 63"/>
                <a:gd name="T7" fmla="*/ 0 h 63"/>
                <a:gd name="T8" fmla="*/ 0 w 63"/>
                <a:gd name="T9" fmla="*/ 31 h 63"/>
                <a:gd name="T10" fmla="*/ 0 w 63"/>
                <a:gd name="T11" fmla="*/ 56 h 63"/>
                <a:gd name="T12" fmla="*/ 0 w 63"/>
                <a:gd name="T13" fmla="*/ 56 h 63"/>
                <a:gd name="T14" fmla="*/ 2 w 63"/>
                <a:gd name="T15" fmla="*/ 57 h 63"/>
                <a:gd name="T16" fmla="*/ 37 w 63"/>
                <a:gd name="T17" fmla="*/ 63 h 63"/>
                <a:gd name="T18" fmla="*/ 37 w 63"/>
                <a:gd name="T19" fmla="*/ 56 h 63"/>
                <a:gd name="T20" fmla="*/ 63 w 63"/>
                <a:gd name="T21" fmla="*/ 21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3" h="63">
                  <a:moveTo>
                    <a:pt x="63" y="21"/>
                  </a:moveTo>
                  <a:cubicBezTo>
                    <a:pt x="57" y="16"/>
                    <a:pt x="54" y="8"/>
                    <a:pt x="54" y="0"/>
                  </a:cubicBezTo>
                  <a:cubicBezTo>
                    <a:pt x="53" y="0"/>
                    <a:pt x="52" y="0"/>
                    <a:pt x="51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14" y="0"/>
                    <a:pt x="0" y="14"/>
                    <a:pt x="0" y="31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2" y="57"/>
                    <a:pt x="2" y="57"/>
                    <a:pt x="2" y="57"/>
                  </a:cubicBezTo>
                  <a:cubicBezTo>
                    <a:pt x="15" y="61"/>
                    <a:pt x="26" y="63"/>
                    <a:pt x="37" y="63"/>
                  </a:cubicBezTo>
                  <a:cubicBezTo>
                    <a:pt x="37" y="56"/>
                    <a:pt x="37" y="56"/>
                    <a:pt x="37" y="56"/>
                  </a:cubicBezTo>
                  <a:cubicBezTo>
                    <a:pt x="37" y="39"/>
                    <a:pt x="48" y="25"/>
                    <a:pt x="63" y="21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93" name="모서리가 둥근 직사각형 92"/>
          <p:cNvSpPr/>
          <p:nvPr/>
        </p:nvSpPr>
        <p:spPr>
          <a:xfrm>
            <a:off x="6364754" y="3100039"/>
            <a:ext cx="5403261" cy="2143061"/>
          </a:xfrm>
          <a:prstGeom prst="roundRect">
            <a:avLst>
              <a:gd name="adj" fmla="val 3421"/>
            </a:avLst>
          </a:prstGeom>
          <a:solidFill>
            <a:schemeClr val="bg1">
              <a:lumMod val="85000"/>
            </a:schemeClr>
          </a:solidFill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kumimoji="1" lang="ko-KR" altLang="en-US" dirty="0"/>
          </a:p>
        </p:txBody>
      </p:sp>
      <p:sp>
        <p:nvSpPr>
          <p:cNvPr id="94" name="모서리가 둥근 직사각형 93"/>
          <p:cNvSpPr/>
          <p:nvPr/>
        </p:nvSpPr>
        <p:spPr>
          <a:xfrm>
            <a:off x="6517154" y="3202075"/>
            <a:ext cx="5102417" cy="634740"/>
          </a:xfrm>
          <a:prstGeom prst="roundRect">
            <a:avLst>
              <a:gd name="adj" fmla="val 3421"/>
            </a:avLst>
          </a:prstGeom>
          <a:solidFill>
            <a:schemeClr val="bg1"/>
          </a:solidFill>
          <a:ln w="254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kumimoji="1" lang="en-US" altLang="ko-KR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Master Node</a:t>
            </a:r>
            <a:endParaRPr kumimoji="1" lang="ko-KR" altLang="en-US" sz="12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5" name="모서리가 둥근 직사각형 94"/>
          <p:cNvSpPr/>
          <p:nvPr/>
        </p:nvSpPr>
        <p:spPr>
          <a:xfrm>
            <a:off x="6515176" y="3920120"/>
            <a:ext cx="1457946" cy="1231743"/>
          </a:xfrm>
          <a:prstGeom prst="roundRect">
            <a:avLst>
              <a:gd name="adj" fmla="val 3421"/>
            </a:avLst>
          </a:prstGeom>
          <a:solidFill>
            <a:schemeClr val="bg1"/>
          </a:solidFill>
          <a:ln w="254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kumimoji="1"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</a:t>
            </a:r>
            <a:r>
              <a:rPr kumimoji="1" lang="en-US" altLang="ko-KR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orker </a:t>
            </a:r>
            <a:r>
              <a:rPr kumimoji="1"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</a:t>
            </a:r>
            <a:r>
              <a:rPr kumimoji="1" lang="en-US" altLang="ko-KR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ode</a:t>
            </a:r>
            <a:endParaRPr kumimoji="1" lang="ko-KR" altLang="en-US" sz="12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8" name="모서리가 둥근 직사각형 97"/>
          <p:cNvSpPr/>
          <p:nvPr/>
        </p:nvSpPr>
        <p:spPr>
          <a:xfrm>
            <a:off x="8117849" y="3920120"/>
            <a:ext cx="1457946" cy="1231743"/>
          </a:xfrm>
          <a:prstGeom prst="roundRect">
            <a:avLst>
              <a:gd name="adj" fmla="val 3421"/>
            </a:avLst>
          </a:prstGeom>
          <a:solidFill>
            <a:schemeClr val="bg1"/>
          </a:solidFill>
          <a:ln w="254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kumimoji="1"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Worker </a:t>
            </a:r>
            <a:r>
              <a:rPr kumimoji="1" lang="en-US" altLang="ko-KR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Node</a:t>
            </a:r>
            <a:endParaRPr kumimoji="1" lang="ko-KR" altLang="en-US" sz="12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9" name="모서리가 둥근 직사각형 98"/>
          <p:cNvSpPr/>
          <p:nvPr/>
        </p:nvSpPr>
        <p:spPr>
          <a:xfrm>
            <a:off x="10161625" y="3920120"/>
            <a:ext cx="1457946" cy="1231743"/>
          </a:xfrm>
          <a:prstGeom prst="roundRect">
            <a:avLst>
              <a:gd name="adj" fmla="val 3421"/>
            </a:avLst>
          </a:prstGeom>
          <a:solidFill>
            <a:schemeClr val="bg1"/>
          </a:solidFill>
          <a:ln w="254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kumimoji="1"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Worker </a:t>
            </a:r>
            <a:r>
              <a:rPr kumimoji="1" lang="en-US" altLang="ko-KR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Node</a:t>
            </a:r>
            <a:endParaRPr kumimoji="1" lang="ko-KR" altLang="en-US" sz="12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0" name="모서리가 둥근 직사각형 99"/>
          <p:cNvSpPr/>
          <p:nvPr/>
        </p:nvSpPr>
        <p:spPr>
          <a:xfrm>
            <a:off x="4366712" y="3102630"/>
            <a:ext cx="1852701" cy="1117943"/>
          </a:xfrm>
          <a:prstGeom prst="roundRect">
            <a:avLst>
              <a:gd name="adj" fmla="val 3421"/>
            </a:avLst>
          </a:prstGeom>
          <a:solidFill>
            <a:schemeClr val="bg1">
              <a:lumMod val="85000"/>
            </a:schemeClr>
          </a:solidFill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9" name="모서리가 둥근 직사각형 118"/>
          <p:cNvSpPr/>
          <p:nvPr/>
        </p:nvSpPr>
        <p:spPr>
          <a:xfrm>
            <a:off x="2397584" y="3100039"/>
            <a:ext cx="1852701" cy="3356517"/>
          </a:xfrm>
          <a:prstGeom prst="roundRect">
            <a:avLst>
              <a:gd name="adj" fmla="val 3421"/>
            </a:avLst>
          </a:prstGeom>
          <a:solidFill>
            <a:schemeClr val="bg1">
              <a:lumMod val="85000"/>
            </a:schemeClr>
          </a:solidFill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0" name="모서리가 둥근 직사각형 119"/>
          <p:cNvSpPr/>
          <p:nvPr/>
        </p:nvSpPr>
        <p:spPr>
          <a:xfrm>
            <a:off x="426102" y="4648803"/>
            <a:ext cx="1852701" cy="1807752"/>
          </a:xfrm>
          <a:prstGeom prst="roundRect">
            <a:avLst>
              <a:gd name="adj" fmla="val 3421"/>
            </a:avLst>
          </a:prstGeom>
          <a:solidFill>
            <a:schemeClr val="bg1">
              <a:lumMod val="85000"/>
            </a:schemeClr>
          </a:solidFill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0020" y="2202831"/>
            <a:ext cx="798272" cy="77454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51" r="7087" b="36476"/>
          <a:stretch/>
        </p:blipFill>
        <p:spPr>
          <a:xfrm>
            <a:off x="4733093" y="2195021"/>
            <a:ext cx="1105700" cy="765252"/>
          </a:xfrm>
          <a:prstGeom prst="rect">
            <a:avLst/>
          </a:prstGeom>
        </p:spPr>
      </p:pic>
      <p:sp>
        <p:nvSpPr>
          <p:cNvPr id="122" name="모서리가 둥근 직사각형 121"/>
          <p:cNvSpPr/>
          <p:nvPr/>
        </p:nvSpPr>
        <p:spPr>
          <a:xfrm>
            <a:off x="6358694" y="5322257"/>
            <a:ext cx="922687" cy="642320"/>
          </a:xfrm>
          <a:prstGeom prst="roundRect">
            <a:avLst>
              <a:gd name="adj" fmla="val 3421"/>
            </a:avLst>
          </a:prstGeom>
          <a:solidFill>
            <a:schemeClr val="bg1">
              <a:lumMod val="85000"/>
            </a:schemeClr>
          </a:solidFill>
          <a:ln w="2540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3" name="모서리가 둥근 직사각형 122"/>
          <p:cNvSpPr/>
          <p:nvPr/>
        </p:nvSpPr>
        <p:spPr>
          <a:xfrm>
            <a:off x="6364755" y="6041841"/>
            <a:ext cx="5403260" cy="401444"/>
          </a:xfrm>
          <a:prstGeom prst="roundRect">
            <a:avLst>
              <a:gd name="adj" fmla="val 3421"/>
            </a:avLst>
          </a:prstGeom>
          <a:solidFill>
            <a:schemeClr val="bg1">
              <a:lumMod val="85000"/>
            </a:schemeClr>
          </a:solidFill>
          <a:ln w="2540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Infrastructure</a:t>
            </a:r>
            <a:endParaRPr kumimoji="1" lang="ko-KR" altLang="en-US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26" name="모서리가 둥근 직사각형 125"/>
          <p:cNvSpPr/>
          <p:nvPr/>
        </p:nvSpPr>
        <p:spPr>
          <a:xfrm>
            <a:off x="7474971" y="5322257"/>
            <a:ext cx="922687" cy="642320"/>
          </a:xfrm>
          <a:prstGeom prst="roundRect">
            <a:avLst>
              <a:gd name="adj" fmla="val 3421"/>
            </a:avLst>
          </a:prstGeom>
          <a:solidFill>
            <a:schemeClr val="bg1">
              <a:lumMod val="85000"/>
            </a:schemeClr>
          </a:solidFill>
          <a:ln w="2540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7" name="모서리가 둥근 직사각형 126"/>
          <p:cNvSpPr/>
          <p:nvPr/>
        </p:nvSpPr>
        <p:spPr>
          <a:xfrm>
            <a:off x="8591248" y="5322257"/>
            <a:ext cx="922687" cy="642320"/>
          </a:xfrm>
          <a:prstGeom prst="roundRect">
            <a:avLst>
              <a:gd name="adj" fmla="val 3421"/>
            </a:avLst>
          </a:prstGeom>
          <a:solidFill>
            <a:schemeClr val="bg1">
              <a:lumMod val="85000"/>
            </a:schemeClr>
          </a:solidFill>
          <a:ln w="2540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9" name="모서리가 둥근 직사각형 128"/>
          <p:cNvSpPr/>
          <p:nvPr/>
        </p:nvSpPr>
        <p:spPr>
          <a:xfrm>
            <a:off x="9707525" y="5333408"/>
            <a:ext cx="922687" cy="631169"/>
          </a:xfrm>
          <a:prstGeom prst="roundRect">
            <a:avLst>
              <a:gd name="adj" fmla="val 3421"/>
            </a:avLst>
          </a:prstGeom>
          <a:solidFill>
            <a:schemeClr val="bg1">
              <a:lumMod val="85000"/>
            </a:schemeClr>
          </a:solidFill>
          <a:ln w="2540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0" name="모서리가 둥근 직사각형 129"/>
          <p:cNvSpPr/>
          <p:nvPr/>
        </p:nvSpPr>
        <p:spPr>
          <a:xfrm>
            <a:off x="10823801" y="5322257"/>
            <a:ext cx="922687" cy="642320"/>
          </a:xfrm>
          <a:prstGeom prst="roundRect">
            <a:avLst>
              <a:gd name="adj" fmla="val 3421"/>
            </a:avLst>
          </a:prstGeom>
          <a:solidFill>
            <a:schemeClr val="bg1">
              <a:lumMod val="85000"/>
            </a:schemeClr>
          </a:solidFill>
          <a:ln w="2540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3175" y="5400986"/>
            <a:ext cx="493818" cy="493818"/>
          </a:xfrm>
          <a:prstGeom prst="rect">
            <a:avLst/>
          </a:prstGeom>
        </p:spPr>
      </p:pic>
      <p:pic>
        <p:nvPicPr>
          <p:cNvPr id="131" name="그림 13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7377" y="5400986"/>
            <a:ext cx="493818" cy="493818"/>
          </a:xfrm>
          <a:prstGeom prst="rect">
            <a:avLst/>
          </a:prstGeom>
        </p:spPr>
      </p:pic>
      <p:pic>
        <p:nvPicPr>
          <p:cNvPr id="132" name="그림 13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1579" y="5400986"/>
            <a:ext cx="493818" cy="493818"/>
          </a:xfrm>
          <a:prstGeom prst="rect">
            <a:avLst/>
          </a:prstGeom>
        </p:spPr>
      </p:pic>
      <p:pic>
        <p:nvPicPr>
          <p:cNvPr id="133" name="그림 13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5781" y="5400986"/>
            <a:ext cx="493818" cy="493818"/>
          </a:xfrm>
          <a:prstGeom prst="rect">
            <a:avLst/>
          </a:prstGeom>
        </p:spPr>
      </p:pic>
      <p:pic>
        <p:nvPicPr>
          <p:cNvPr id="134" name="그림 13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9984" y="5400986"/>
            <a:ext cx="493818" cy="493818"/>
          </a:xfrm>
          <a:prstGeom prst="rect">
            <a:avLst/>
          </a:prstGeom>
        </p:spPr>
      </p:pic>
      <p:sp>
        <p:nvSpPr>
          <p:cNvPr id="9" name="텍스트 상자 8"/>
          <p:cNvSpPr txBox="1"/>
          <p:nvPr/>
        </p:nvSpPr>
        <p:spPr>
          <a:xfrm>
            <a:off x="9654221" y="4220574"/>
            <a:ext cx="43473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5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...</a:t>
            </a:r>
            <a:endParaRPr kumimoji="1" lang="ko-KR" altLang="en-US" sz="25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13" name="꺾인 연결선[E] 12"/>
          <p:cNvCxnSpPr>
            <a:stCxn id="85" idx="2"/>
            <a:endCxn id="4" idx="0"/>
          </p:cNvCxnSpPr>
          <p:nvPr/>
        </p:nvCxnSpPr>
        <p:spPr>
          <a:xfrm rot="16200000" flipH="1">
            <a:off x="7172479" y="306154"/>
            <a:ext cx="820080" cy="2973274"/>
          </a:xfrm>
          <a:prstGeom prst="bentConnector3">
            <a:avLst/>
          </a:prstGeom>
          <a:ln w="25400">
            <a:solidFill>
              <a:srgbClr val="D4668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모서리가 둥근 직사각형 13"/>
          <p:cNvSpPr/>
          <p:nvPr/>
        </p:nvSpPr>
        <p:spPr>
          <a:xfrm>
            <a:off x="8403369" y="3455476"/>
            <a:ext cx="1326029" cy="287377"/>
          </a:xfrm>
          <a:prstGeom prst="roundRect">
            <a:avLst/>
          </a:prstGeom>
          <a:solidFill>
            <a:srgbClr val="2B62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 smtClean="0"/>
              <a:t>Deployment</a:t>
            </a:r>
            <a:endParaRPr kumimoji="1" lang="ko-KR" altLang="en-US" sz="1400" b="1" dirty="0"/>
          </a:p>
        </p:txBody>
      </p:sp>
      <p:cxnSp>
        <p:nvCxnSpPr>
          <p:cNvPr id="135" name="꺾인 연결선[E] 134"/>
          <p:cNvCxnSpPr>
            <a:stCxn id="85" idx="2"/>
            <a:endCxn id="5" idx="0"/>
          </p:cNvCxnSpPr>
          <p:nvPr/>
        </p:nvCxnSpPr>
        <p:spPr>
          <a:xfrm rot="5400000">
            <a:off x="5284778" y="1383917"/>
            <a:ext cx="812270" cy="809939"/>
          </a:xfrm>
          <a:prstGeom prst="bentConnector3">
            <a:avLst>
              <a:gd name="adj1" fmla="val 50000"/>
            </a:avLst>
          </a:prstGeom>
          <a:ln w="25400">
            <a:solidFill>
              <a:srgbClr val="D4668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그룹 19"/>
          <p:cNvGrpSpPr/>
          <p:nvPr/>
        </p:nvGrpSpPr>
        <p:grpSpPr>
          <a:xfrm>
            <a:off x="6581134" y="4697628"/>
            <a:ext cx="1326029" cy="398479"/>
            <a:chOff x="6581134" y="4697628"/>
            <a:chExt cx="1326029" cy="398479"/>
          </a:xfrm>
        </p:grpSpPr>
        <p:sp>
          <p:nvSpPr>
            <p:cNvPr id="136" name="모서리가 둥근 직사각형 135"/>
            <p:cNvSpPr/>
            <p:nvPr/>
          </p:nvSpPr>
          <p:spPr>
            <a:xfrm>
              <a:off x="6581134" y="4697628"/>
              <a:ext cx="1326029" cy="398479"/>
            </a:xfrm>
            <a:prstGeom prst="roundRect">
              <a:avLst/>
            </a:prstGeom>
            <a:solidFill>
              <a:srgbClr val="0064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400" b="1" dirty="0"/>
            </a:p>
          </p:txBody>
        </p:sp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24218" y="4730146"/>
              <a:ext cx="439861" cy="333443"/>
            </a:xfrm>
            <a:prstGeom prst="rect">
              <a:avLst/>
            </a:prstGeom>
          </p:spPr>
        </p:pic>
      </p:grpSp>
      <p:grpSp>
        <p:nvGrpSpPr>
          <p:cNvPr id="138" name="그룹 137"/>
          <p:cNvGrpSpPr/>
          <p:nvPr/>
        </p:nvGrpSpPr>
        <p:grpSpPr>
          <a:xfrm>
            <a:off x="8195917" y="4694663"/>
            <a:ext cx="1326029" cy="398479"/>
            <a:chOff x="6581134" y="4697628"/>
            <a:chExt cx="1326029" cy="398479"/>
          </a:xfrm>
        </p:grpSpPr>
        <p:sp>
          <p:nvSpPr>
            <p:cNvPr id="139" name="모서리가 둥근 직사각형 138"/>
            <p:cNvSpPr/>
            <p:nvPr/>
          </p:nvSpPr>
          <p:spPr>
            <a:xfrm>
              <a:off x="6581134" y="4697628"/>
              <a:ext cx="1326029" cy="398479"/>
            </a:xfrm>
            <a:prstGeom prst="roundRect">
              <a:avLst/>
            </a:prstGeom>
            <a:solidFill>
              <a:srgbClr val="0064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400" b="1" dirty="0"/>
            </a:p>
          </p:txBody>
        </p:sp>
        <p:pic>
          <p:nvPicPr>
            <p:cNvPr id="140" name="그림 139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24218" y="4730146"/>
              <a:ext cx="439861" cy="333443"/>
            </a:xfrm>
            <a:prstGeom prst="rect">
              <a:avLst/>
            </a:prstGeom>
          </p:spPr>
        </p:pic>
      </p:grpSp>
      <p:grpSp>
        <p:nvGrpSpPr>
          <p:cNvPr id="141" name="그룹 140"/>
          <p:cNvGrpSpPr/>
          <p:nvPr/>
        </p:nvGrpSpPr>
        <p:grpSpPr>
          <a:xfrm>
            <a:off x="10221646" y="4694663"/>
            <a:ext cx="1326029" cy="398479"/>
            <a:chOff x="6581134" y="4697628"/>
            <a:chExt cx="1326029" cy="398479"/>
          </a:xfrm>
        </p:grpSpPr>
        <p:sp>
          <p:nvSpPr>
            <p:cNvPr id="142" name="모서리가 둥근 직사각형 141"/>
            <p:cNvSpPr/>
            <p:nvPr/>
          </p:nvSpPr>
          <p:spPr>
            <a:xfrm>
              <a:off x="6581134" y="4697628"/>
              <a:ext cx="1326029" cy="398479"/>
            </a:xfrm>
            <a:prstGeom prst="roundRect">
              <a:avLst/>
            </a:prstGeom>
            <a:solidFill>
              <a:srgbClr val="0064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400" b="1" dirty="0"/>
            </a:p>
          </p:txBody>
        </p:sp>
        <p:pic>
          <p:nvPicPr>
            <p:cNvPr id="143" name="그림 142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24218" y="4730146"/>
              <a:ext cx="439861" cy="333443"/>
            </a:xfrm>
            <a:prstGeom prst="rect">
              <a:avLst/>
            </a:prstGeom>
          </p:spPr>
        </p:pic>
      </p:grpSp>
      <p:cxnSp>
        <p:nvCxnSpPr>
          <p:cNvPr id="151" name="꺾인 연결선[E] 150"/>
          <p:cNvCxnSpPr>
            <a:stCxn id="204" idx="0"/>
            <a:endCxn id="14" idx="1"/>
          </p:cNvCxnSpPr>
          <p:nvPr/>
        </p:nvCxnSpPr>
        <p:spPr>
          <a:xfrm rot="5400000" flipH="1" flipV="1">
            <a:off x="7344866" y="3162070"/>
            <a:ext cx="621408" cy="1495598"/>
          </a:xfrm>
          <a:prstGeom prst="bentConnector2">
            <a:avLst/>
          </a:prstGeom>
          <a:ln w="25400">
            <a:solidFill>
              <a:srgbClr val="D4668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꺾인 연결선[E] 151"/>
          <p:cNvCxnSpPr>
            <a:stCxn id="205" idx="0"/>
            <a:endCxn id="14" idx="1"/>
          </p:cNvCxnSpPr>
          <p:nvPr/>
        </p:nvCxnSpPr>
        <p:spPr>
          <a:xfrm rot="5400000" flipH="1" flipV="1">
            <a:off x="7679709" y="3500652"/>
            <a:ext cx="625147" cy="822174"/>
          </a:xfrm>
          <a:prstGeom prst="bentConnector2">
            <a:avLst/>
          </a:prstGeom>
          <a:ln w="25400">
            <a:solidFill>
              <a:srgbClr val="D4668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꺾인 연결선[E] 152"/>
          <p:cNvCxnSpPr>
            <a:stCxn id="206" idx="0"/>
            <a:endCxn id="14" idx="2"/>
          </p:cNvCxnSpPr>
          <p:nvPr/>
        </p:nvCxnSpPr>
        <p:spPr>
          <a:xfrm rot="5400000" flipH="1" flipV="1">
            <a:off x="8548715" y="3706642"/>
            <a:ext cx="481458" cy="553880"/>
          </a:xfrm>
          <a:prstGeom prst="bentConnector3">
            <a:avLst>
              <a:gd name="adj1" fmla="val 50000"/>
            </a:avLst>
          </a:prstGeom>
          <a:ln w="25400">
            <a:solidFill>
              <a:srgbClr val="D4668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꺾인 연결선[E] 153"/>
          <p:cNvCxnSpPr>
            <a:stCxn id="207" idx="0"/>
            <a:endCxn id="14" idx="3"/>
          </p:cNvCxnSpPr>
          <p:nvPr/>
        </p:nvCxnSpPr>
        <p:spPr>
          <a:xfrm rot="16200000" flipV="1">
            <a:off x="10176081" y="3152483"/>
            <a:ext cx="617083" cy="1510447"/>
          </a:xfrm>
          <a:prstGeom prst="bentConnector2">
            <a:avLst/>
          </a:prstGeom>
          <a:ln w="25400">
            <a:solidFill>
              <a:srgbClr val="D4668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모서리가 둥근 직사각형 154"/>
          <p:cNvSpPr/>
          <p:nvPr/>
        </p:nvSpPr>
        <p:spPr>
          <a:xfrm>
            <a:off x="426102" y="2202830"/>
            <a:ext cx="1852701" cy="908359"/>
          </a:xfrm>
          <a:prstGeom prst="roundRect">
            <a:avLst>
              <a:gd name="adj" fmla="val 3421"/>
            </a:avLst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156" name="꺾인 연결선[E] 155"/>
          <p:cNvCxnSpPr>
            <a:stCxn id="85" idx="2"/>
            <a:endCxn id="155" idx="0"/>
          </p:cNvCxnSpPr>
          <p:nvPr/>
        </p:nvCxnSpPr>
        <p:spPr>
          <a:xfrm rot="5400000">
            <a:off x="3314129" y="-578924"/>
            <a:ext cx="820079" cy="4743429"/>
          </a:xfrm>
          <a:prstGeom prst="bentConnector3">
            <a:avLst>
              <a:gd name="adj1" fmla="val 50000"/>
            </a:avLst>
          </a:prstGeom>
          <a:ln w="25400">
            <a:solidFill>
              <a:srgbClr val="D4668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그림 3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7087" y="2253293"/>
            <a:ext cx="569951" cy="569951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308" y="2347572"/>
            <a:ext cx="642370" cy="642370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040" y="2178121"/>
            <a:ext cx="598534" cy="598534"/>
          </a:xfrm>
          <a:prstGeom prst="rect">
            <a:avLst/>
          </a:prstGeom>
        </p:spPr>
      </p:pic>
      <p:sp>
        <p:nvSpPr>
          <p:cNvPr id="157" name="모서리가 둥근 직사각형 156"/>
          <p:cNvSpPr/>
          <p:nvPr/>
        </p:nvSpPr>
        <p:spPr>
          <a:xfrm>
            <a:off x="4474581" y="3199128"/>
            <a:ext cx="1653198" cy="918541"/>
          </a:xfrm>
          <a:prstGeom prst="roundRect">
            <a:avLst>
              <a:gd name="adj" fmla="val 3421"/>
            </a:avLst>
          </a:prstGeom>
          <a:solidFill>
            <a:schemeClr val="bg1"/>
          </a:solidFill>
          <a:ln w="254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kumimoji="1" lang="en-US" altLang="ko-KR" sz="12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docker</a:t>
            </a:r>
            <a:r>
              <a:rPr kumimoji="1" lang="en-US" altLang="ko-KR" sz="12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</a:t>
            </a:r>
            <a:endParaRPr kumimoji="1" lang="ko-KR" altLang="en-US" sz="12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61" name="모서리가 둥근 직사각형 160"/>
          <p:cNvSpPr/>
          <p:nvPr/>
        </p:nvSpPr>
        <p:spPr>
          <a:xfrm>
            <a:off x="4466462" y="5408341"/>
            <a:ext cx="1653198" cy="946178"/>
          </a:xfrm>
          <a:prstGeom prst="roundRect">
            <a:avLst>
              <a:gd name="adj" fmla="val 3421"/>
            </a:avLst>
          </a:prstGeom>
          <a:solidFill>
            <a:schemeClr val="bg1"/>
          </a:solidFill>
          <a:ln w="254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kumimoji="1" lang="en-US" altLang="ko-KR" sz="12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docker</a:t>
            </a:r>
            <a:r>
              <a:rPr kumimoji="1" lang="en-US" altLang="ko-KR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registry</a:t>
            </a:r>
            <a:endParaRPr kumimoji="1" lang="ko-KR" altLang="en-US" sz="12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63" name="그림 16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5717" y="4376943"/>
            <a:ext cx="874687" cy="857194"/>
          </a:xfrm>
          <a:prstGeom prst="rect">
            <a:avLst/>
          </a:prstGeom>
        </p:spPr>
      </p:pic>
      <p:cxnSp>
        <p:nvCxnSpPr>
          <p:cNvPr id="185" name="꺾인 연결선[E] 184"/>
          <p:cNvCxnSpPr>
            <a:stCxn id="5" idx="1"/>
            <a:endCxn id="212" idx="1"/>
          </p:cNvCxnSpPr>
          <p:nvPr/>
        </p:nvCxnSpPr>
        <p:spPr>
          <a:xfrm rot="10800000" flipH="1" flipV="1">
            <a:off x="4733092" y="2577647"/>
            <a:ext cx="377177" cy="1196324"/>
          </a:xfrm>
          <a:prstGeom prst="bentConnector3">
            <a:avLst>
              <a:gd name="adj1" fmla="val -46755"/>
            </a:avLst>
          </a:prstGeom>
          <a:ln w="25400">
            <a:solidFill>
              <a:srgbClr val="D4668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3" name="Freeform 48"/>
          <p:cNvSpPr>
            <a:spLocks noEditPoints="1"/>
          </p:cNvSpPr>
          <p:nvPr/>
        </p:nvSpPr>
        <p:spPr bwMode="auto">
          <a:xfrm>
            <a:off x="5089547" y="5769963"/>
            <a:ext cx="422275" cy="503238"/>
          </a:xfrm>
          <a:custGeom>
            <a:avLst/>
            <a:gdLst>
              <a:gd name="T0" fmla="*/ 92 w 112"/>
              <a:gd name="T1" fmla="*/ 0 h 134"/>
              <a:gd name="T2" fmla="*/ 0 w 112"/>
              <a:gd name="T3" fmla="*/ 134 h 134"/>
              <a:gd name="T4" fmla="*/ 112 w 112"/>
              <a:gd name="T5" fmla="*/ 19 h 134"/>
              <a:gd name="T6" fmla="*/ 36 w 112"/>
              <a:gd name="T7" fmla="*/ 101 h 134"/>
              <a:gd name="T8" fmla="*/ 25 w 112"/>
              <a:gd name="T9" fmla="*/ 102 h 134"/>
              <a:gd name="T10" fmla="*/ 20 w 112"/>
              <a:gd name="T11" fmla="*/ 97 h 134"/>
              <a:gd name="T12" fmla="*/ 25 w 112"/>
              <a:gd name="T13" fmla="*/ 92 h 134"/>
              <a:gd name="T14" fmla="*/ 36 w 112"/>
              <a:gd name="T15" fmla="*/ 94 h 134"/>
              <a:gd name="T16" fmla="*/ 36 w 112"/>
              <a:gd name="T17" fmla="*/ 101 h 134"/>
              <a:gd name="T18" fmla="*/ 32 w 112"/>
              <a:gd name="T19" fmla="*/ 83 h 134"/>
              <a:gd name="T20" fmla="*/ 21 w 112"/>
              <a:gd name="T21" fmla="*/ 81 h 134"/>
              <a:gd name="T22" fmla="*/ 21 w 112"/>
              <a:gd name="T23" fmla="*/ 74 h 134"/>
              <a:gd name="T24" fmla="*/ 32 w 112"/>
              <a:gd name="T25" fmla="*/ 72 h 134"/>
              <a:gd name="T26" fmla="*/ 37 w 112"/>
              <a:gd name="T27" fmla="*/ 77 h 134"/>
              <a:gd name="T28" fmla="*/ 36 w 112"/>
              <a:gd name="T29" fmla="*/ 60 h 134"/>
              <a:gd name="T30" fmla="*/ 25 w 112"/>
              <a:gd name="T31" fmla="*/ 62 h 134"/>
              <a:gd name="T32" fmla="*/ 20 w 112"/>
              <a:gd name="T33" fmla="*/ 57 h 134"/>
              <a:gd name="T34" fmla="*/ 25 w 112"/>
              <a:gd name="T35" fmla="*/ 51 h 134"/>
              <a:gd name="T36" fmla="*/ 36 w 112"/>
              <a:gd name="T37" fmla="*/ 53 h 134"/>
              <a:gd name="T38" fmla="*/ 36 w 112"/>
              <a:gd name="T39" fmla="*/ 60 h 134"/>
              <a:gd name="T40" fmla="*/ 86 w 112"/>
              <a:gd name="T41" fmla="*/ 102 h 134"/>
              <a:gd name="T42" fmla="*/ 46 w 112"/>
              <a:gd name="T43" fmla="*/ 101 h 134"/>
              <a:gd name="T44" fmla="*/ 46 w 112"/>
              <a:gd name="T45" fmla="*/ 94 h 134"/>
              <a:gd name="T46" fmla="*/ 86 w 112"/>
              <a:gd name="T47" fmla="*/ 92 h 134"/>
              <a:gd name="T48" fmla="*/ 91 w 112"/>
              <a:gd name="T49" fmla="*/ 97 h 134"/>
              <a:gd name="T50" fmla="*/ 91 w 112"/>
              <a:gd name="T51" fmla="*/ 81 h 134"/>
              <a:gd name="T52" fmla="*/ 51 w 112"/>
              <a:gd name="T53" fmla="*/ 83 h 134"/>
              <a:gd name="T54" fmla="*/ 46 w 112"/>
              <a:gd name="T55" fmla="*/ 77 h 134"/>
              <a:gd name="T56" fmla="*/ 51 w 112"/>
              <a:gd name="T57" fmla="*/ 72 h 134"/>
              <a:gd name="T58" fmla="*/ 91 w 112"/>
              <a:gd name="T59" fmla="*/ 74 h 134"/>
              <a:gd name="T60" fmla="*/ 91 w 112"/>
              <a:gd name="T61" fmla="*/ 81 h 134"/>
              <a:gd name="T62" fmla="*/ 87 w 112"/>
              <a:gd name="T63" fmla="*/ 62 h 134"/>
              <a:gd name="T64" fmla="*/ 47 w 112"/>
              <a:gd name="T65" fmla="*/ 60 h 134"/>
              <a:gd name="T66" fmla="*/ 47 w 112"/>
              <a:gd name="T67" fmla="*/ 53 h 134"/>
              <a:gd name="T68" fmla="*/ 87 w 112"/>
              <a:gd name="T69" fmla="*/ 51 h 134"/>
              <a:gd name="T70" fmla="*/ 93 w 112"/>
              <a:gd name="T71" fmla="*/ 57 h 134"/>
              <a:gd name="T72" fmla="*/ 97 w 112"/>
              <a:gd name="T73" fmla="*/ 28 h 134"/>
              <a:gd name="T74" fmla="*/ 85 w 112"/>
              <a:gd name="T75" fmla="*/ 27 h 134"/>
              <a:gd name="T76" fmla="*/ 84 w 112"/>
              <a:gd name="T77" fmla="*/ 16 h 134"/>
              <a:gd name="T78" fmla="*/ 88 w 112"/>
              <a:gd name="T79" fmla="*/ 24 h 134"/>
              <a:gd name="T80" fmla="*/ 97 w 112"/>
              <a:gd name="T81" fmla="*/ 28 h 1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12" h="134">
                <a:moveTo>
                  <a:pt x="93" y="0"/>
                </a:moveTo>
                <a:cubicBezTo>
                  <a:pt x="92" y="0"/>
                  <a:pt x="92" y="0"/>
                  <a:pt x="92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34"/>
                  <a:pt x="0" y="134"/>
                  <a:pt x="0" y="134"/>
                </a:cubicBezTo>
                <a:cubicBezTo>
                  <a:pt x="112" y="134"/>
                  <a:pt x="112" y="134"/>
                  <a:pt x="112" y="134"/>
                </a:cubicBezTo>
                <a:cubicBezTo>
                  <a:pt x="112" y="19"/>
                  <a:pt x="112" y="19"/>
                  <a:pt x="112" y="19"/>
                </a:cubicBezTo>
                <a:lnTo>
                  <a:pt x="93" y="0"/>
                </a:lnTo>
                <a:close/>
                <a:moveTo>
                  <a:pt x="36" y="101"/>
                </a:moveTo>
                <a:cubicBezTo>
                  <a:pt x="35" y="102"/>
                  <a:pt x="34" y="102"/>
                  <a:pt x="32" y="102"/>
                </a:cubicBezTo>
                <a:cubicBezTo>
                  <a:pt x="25" y="102"/>
                  <a:pt x="25" y="102"/>
                  <a:pt x="25" y="102"/>
                </a:cubicBezTo>
                <a:cubicBezTo>
                  <a:pt x="24" y="102"/>
                  <a:pt x="22" y="102"/>
                  <a:pt x="21" y="101"/>
                </a:cubicBezTo>
                <a:cubicBezTo>
                  <a:pt x="20" y="100"/>
                  <a:pt x="20" y="98"/>
                  <a:pt x="20" y="97"/>
                </a:cubicBezTo>
                <a:cubicBezTo>
                  <a:pt x="20" y="96"/>
                  <a:pt x="20" y="95"/>
                  <a:pt x="21" y="94"/>
                </a:cubicBezTo>
                <a:cubicBezTo>
                  <a:pt x="22" y="92"/>
                  <a:pt x="24" y="92"/>
                  <a:pt x="25" y="92"/>
                </a:cubicBezTo>
                <a:cubicBezTo>
                  <a:pt x="32" y="92"/>
                  <a:pt x="32" y="92"/>
                  <a:pt x="32" y="92"/>
                </a:cubicBezTo>
                <a:cubicBezTo>
                  <a:pt x="34" y="92"/>
                  <a:pt x="35" y="92"/>
                  <a:pt x="36" y="94"/>
                </a:cubicBezTo>
                <a:cubicBezTo>
                  <a:pt x="37" y="95"/>
                  <a:pt x="37" y="96"/>
                  <a:pt x="37" y="97"/>
                </a:cubicBezTo>
                <a:cubicBezTo>
                  <a:pt x="37" y="98"/>
                  <a:pt x="37" y="100"/>
                  <a:pt x="36" y="101"/>
                </a:cubicBezTo>
                <a:close/>
                <a:moveTo>
                  <a:pt x="36" y="81"/>
                </a:moveTo>
                <a:cubicBezTo>
                  <a:pt x="35" y="82"/>
                  <a:pt x="34" y="83"/>
                  <a:pt x="32" y="83"/>
                </a:cubicBezTo>
                <a:cubicBezTo>
                  <a:pt x="25" y="83"/>
                  <a:pt x="25" y="83"/>
                  <a:pt x="25" y="83"/>
                </a:cubicBezTo>
                <a:cubicBezTo>
                  <a:pt x="24" y="83"/>
                  <a:pt x="22" y="82"/>
                  <a:pt x="21" y="81"/>
                </a:cubicBezTo>
                <a:cubicBezTo>
                  <a:pt x="20" y="80"/>
                  <a:pt x="20" y="79"/>
                  <a:pt x="20" y="77"/>
                </a:cubicBezTo>
                <a:cubicBezTo>
                  <a:pt x="20" y="76"/>
                  <a:pt x="20" y="75"/>
                  <a:pt x="21" y="74"/>
                </a:cubicBezTo>
                <a:cubicBezTo>
                  <a:pt x="22" y="73"/>
                  <a:pt x="24" y="72"/>
                  <a:pt x="25" y="72"/>
                </a:cubicBezTo>
                <a:cubicBezTo>
                  <a:pt x="32" y="72"/>
                  <a:pt x="32" y="72"/>
                  <a:pt x="32" y="72"/>
                </a:cubicBezTo>
                <a:cubicBezTo>
                  <a:pt x="34" y="72"/>
                  <a:pt x="35" y="73"/>
                  <a:pt x="36" y="74"/>
                </a:cubicBezTo>
                <a:cubicBezTo>
                  <a:pt x="37" y="75"/>
                  <a:pt x="37" y="76"/>
                  <a:pt x="37" y="77"/>
                </a:cubicBezTo>
                <a:cubicBezTo>
                  <a:pt x="37" y="79"/>
                  <a:pt x="37" y="80"/>
                  <a:pt x="36" y="81"/>
                </a:cubicBezTo>
                <a:close/>
                <a:moveTo>
                  <a:pt x="36" y="60"/>
                </a:moveTo>
                <a:cubicBezTo>
                  <a:pt x="35" y="61"/>
                  <a:pt x="34" y="62"/>
                  <a:pt x="32" y="62"/>
                </a:cubicBezTo>
                <a:cubicBezTo>
                  <a:pt x="25" y="62"/>
                  <a:pt x="25" y="62"/>
                  <a:pt x="25" y="62"/>
                </a:cubicBezTo>
                <a:cubicBezTo>
                  <a:pt x="24" y="62"/>
                  <a:pt x="22" y="61"/>
                  <a:pt x="21" y="60"/>
                </a:cubicBezTo>
                <a:cubicBezTo>
                  <a:pt x="20" y="59"/>
                  <a:pt x="20" y="58"/>
                  <a:pt x="20" y="57"/>
                </a:cubicBezTo>
                <a:cubicBezTo>
                  <a:pt x="20" y="55"/>
                  <a:pt x="20" y="54"/>
                  <a:pt x="21" y="53"/>
                </a:cubicBezTo>
                <a:cubicBezTo>
                  <a:pt x="22" y="52"/>
                  <a:pt x="24" y="51"/>
                  <a:pt x="25" y="51"/>
                </a:cubicBezTo>
                <a:cubicBezTo>
                  <a:pt x="32" y="51"/>
                  <a:pt x="32" y="51"/>
                  <a:pt x="32" y="51"/>
                </a:cubicBezTo>
                <a:cubicBezTo>
                  <a:pt x="34" y="51"/>
                  <a:pt x="35" y="52"/>
                  <a:pt x="36" y="53"/>
                </a:cubicBezTo>
                <a:cubicBezTo>
                  <a:pt x="37" y="54"/>
                  <a:pt x="37" y="55"/>
                  <a:pt x="37" y="57"/>
                </a:cubicBezTo>
                <a:cubicBezTo>
                  <a:pt x="37" y="58"/>
                  <a:pt x="37" y="59"/>
                  <a:pt x="36" y="60"/>
                </a:cubicBezTo>
                <a:close/>
                <a:moveTo>
                  <a:pt x="90" y="101"/>
                </a:moveTo>
                <a:cubicBezTo>
                  <a:pt x="89" y="102"/>
                  <a:pt x="88" y="102"/>
                  <a:pt x="86" y="102"/>
                </a:cubicBezTo>
                <a:cubicBezTo>
                  <a:pt x="50" y="102"/>
                  <a:pt x="50" y="102"/>
                  <a:pt x="50" y="102"/>
                </a:cubicBezTo>
                <a:cubicBezTo>
                  <a:pt x="48" y="102"/>
                  <a:pt x="47" y="102"/>
                  <a:pt x="46" y="101"/>
                </a:cubicBezTo>
                <a:cubicBezTo>
                  <a:pt x="45" y="100"/>
                  <a:pt x="45" y="98"/>
                  <a:pt x="45" y="97"/>
                </a:cubicBezTo>
                <a:cubicBezTo>
                  <a:pt x="45" y="96"/>
                  <a:pt x="45" y="95"/>
                  <a:pt x="46" y="94"/>
                </a:cubicBezTo>
                <a:cubicBezTo>
                  <a:pt x="47" y="92"/>
                  <a:pt x="48" y="92"/>
                  <a:pt x="50" y="92"/>
                </a:cubicBezTo>
                <a:cubicBezTo>
                  <a:pt x="86" y="92"/>
                  <a:pt x="86" y="92"/>
                  <a:pt x="86" y="92"/>
                </a:cubicBezTo>
                <a:cubicBezTo>
                  <a:pt x="88" y="92"/>
                  <a:pt x="89" y="92"/>
                  <a:pt x="90" y="94"/>
                </a:cubicBezTo>
                <a:cubicBezTo>
                  <a:pt x="91" y="95"/>
                  <a:pt x="91" y="96"/>
                  <a:pt x="91" y="97"/>
                </a:cubicBezTo>
                <a:cubicBezTo>
                  <a:pt x="91" y="98"/>
                  <a:pt x="91" y="100"/>
                  <a:pt x="90" y="101"/>
                </a:cubicBezTo>
                <a:close/>
                <a:moveTo>
                  <a:pt x="91" y="81"/>
                </a:moveTo>
                <a:cubicBezTo>
                  <a:pt x="90" y="82"/>
                  <a:pt x="89" y="83"/>
                  <a:pt x="87" y="83"/>
                </a:cubicBezTo>
                <a:cubicBezTo>
                  <a:pt x="51" y="83"/>
                  <a:pt x="51" y="83"/>
                  <a:pt x="51" y="83"/>
                </a:cubicBezTo>
                <a:cubicBezTo>
                  <a:pt x="49" y="83"/>
                  <a:pt x="48" y="82"/>
                  <a:pt x="47" y="81"/>
                </a:cubicBezTo>
                <a:cubicBezTo>
                  <a:pt x="46" y="80"/>
                  <a:pt x="46" y="79"/>
                  <a:pt x="46" y="77"/>
                </a:cubicBezTo>
                <a:cubicBezTo>
                  <a:pt x="46" y="76"/>
                  <a:pt x="46" y="75"/>
                  <a:pt x="47" y="74"/>
                </a:cubicBezTo>
                <a:cubicBezTo>
                  <a:pt x="48" y="73"/>
                  <a:pt x="49" y="72"/>
                  <a:pt x="51" y="72"/>
                </a:cubicBezTo>
                <a:cubicBezTo>
                  <a:pt x="87" y="72"/>
                  <a:pt x="87" y="72"/>
                  <a:pt x="87" y="72"/>
                </a:cubicBezTo>
                <a:cubicBezTo>
                  <a:pt x="89" y="72"/>
                  <a:pt x="90" y="73"/>
                  <a:pt x="91" y="74"/>
                </a:cubicBezTo>
                <a:cubicBezTo>
                  <a:pt x="92" y="75"/>
                  <a:pt x="93" y="76"/>
                  <a:pt x="93" y="77"/>
                </a:cubicBezTo>
                <a:cubicBezTo>
                  <a:pt x="93" y="79"/>
                  <a:pt x="92" y="80"/>
                  <a:pt x="91" y="81"/>
                </a:cubicBezTo>
                <a:close/>
                <a:moveTo>
                  <a:pt x="91" y="60"/>
                </a:moveTo>
                <a:cubicBezTo>
                  <a:pt x="90" y="61"/>
                  <a:pt x="89" y="62"/>
                  <a:pt x="87" y="62"/>
                </a:cubicBezTo>
                <a:cubicBezTo>
                  <a:pt x="51" y="62"/>
                  <a:pt x="51" y="62"/>
                  <a:pt x="51" y="62"/>
                </a:cubicBezTo>
                <a:cubicBezTo>
                  <a:pt x="49" y="62"/>
                  <a:pt x="48" y="61"/>
                  <a:pt x="47" y="60"/>
                </a:cubicBezTo>
                <a:cubicBezTo>
                  <a:pt x="46" y="59"/>
                  <a:pt x="46" y="58"/>
                  <a:pt x="46" y="57"/>
                </a:cubicBezTo>
                <a:cubicBezTo>
                  <a:pt x="46" y="55"/>
                  <a:pt x="46" y="54"/>
                  <a:pt x="47" y="53"/>
                </a:cubicBezTo>
                <a:cubicBezTo>
                  <a:pt x="48" y="52"/>
                  <a:pt x="49" y="51"/>
                  <a:pt x="51" y="51"/>
                </a:cubicBezTo>
                <a:cubicBezTo>
                  <a:pt x="87" y="51"/>
                  <a:pt x="87" y="51"/>
                  <a:pt x="87" y="51"/>
                </a:cubicBezTo>
                <a:cubicBezTo>
                  <a:pt x="89" y="51"/>
                  <a:pt x="90" y="52"/>
                  <a:pt x="91" y="53"/>
                </a:cubicBezTo>
                <a:cubicBezTo>
                  <a:pt x="92" y="54"/>
                  <a:pt x="93" y="55"/>
                  <a:pt x="93" y="57"/>
                </a:cubicBezTo>
                <a:cubicBezTo>
                  <a:pt x="93" y="58"/>
                  <a:pt x="92" y="59"/>
                  <a:pt x="91" y="60"/>
                </a:cubicBezTo>
                <a:close/>
                <a:moveTo>
                  <a:pt x="97" y="28"/>
                </a:moveTo>
                <a:cubicBezTo>
                  <a:pt x="86" y="28"/>
                  <a:pt x="86" y="28"/>
                  <a:pt x="86" y="28"/>
                </a:cubicBezTo>
                <a:cubicBezTo>
                  <a:pt x="85" y="28"/>
                  <a:pt x="85" y="28"/>
                  <a:pt x="85" y="27"/>
                </a:cubicBezTo>
                <a:cubicBezTo>
                  <a:pt x="84" y="27"/>
                  <a:pt x="84" y="27"/>
                  <a:pt x="84" y="26"/>
                </a:cubicBezTo>
                <a:cubicBezTo>
                  <a:pt x="84" y="16"/>
                  <a:pt x="84" y="16"/>
                  <a:pt x="84" y="16"/>
                </a:cubicBezTo>
                <a:cubicBezTo>
                  <a:pt x="88" y="16"/>
                  <a:pt x="88" y="16"/>
                  <a:pt x="88" y="16"/>
                </a:cubicBezTo>
                <a:cubicBezTo>
                  <a:pt x="88" y="24"/>
                  <a:pt x="88" y="24"/>
                  <a:pt x="88" y="24"/>
                </a:cubicBezTo>
                <a:cubicBezTo>
                  <a:pt x="97" y="24"/>
                  <a:pt x="97" y="24"/>
                  <a:pt x="97" y="24"/>
                </a:cubicBezTo>
                <a:lnTo>
                  <a:pt x="97" y="28"/>
                </a:lnTo>
                <a:close/>
              </a:path>
            </a:pathLst>
          </a:custGeom>
          <a:solidFill>
            <a:srgbClr val="2B62E2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94" name="Freeform 99"/>
          <p:cNvSpPr>
            <a:spLocks/>
          </p:cNvSpPr>
          <p:nvPr/>
        </p:nvSpPr>
        <p:spPr bwMode="auto">
          <a:xfrm>
            <a:off x="7310206" y="4235206"/>
            <a:ext cx="555797" cy="421428"/>
          </a:xfrm>
          <a:custGeom>
            <a:avLst/>
            <a:gdLst>
              <a:gd name="T0" fmla="*/ 7 w 77"/>
              <a:gd name="T1" fmla="*/ 58 h 58"/>
              <a:gd name="T2" fmla="*/ 63 w 77"/>
              <a:gd name="T3" fmla="*/ 58 h 58"/>
              <a:gd name="T4" fmla="*/ 76 w 77"/>
              <a:gd name="T5" fmla="*/ 44 h 58"/>
              <a:gd name="T6" fmla="*/ 76 w 77"/>
              <a:gd name="T7" fmla="*/ 7 h 58"/>
              <a:gd name="T8" fmla="*/ 69 w 77"/>
              <a:gd name="T9" fmla="*/ 0 h 58"/>
              <a:gd name="T10" fmla="*/ 50 w 77"/>
              <a:gd name="T11" fmla="*/ 0 h 58"/>
              <a:gd name="T12" fmla="*/ 50 w 77"/>
              <a:gd name="T13" fmla="*/ 10 h 58"/>
              <a:gd name="T14" fmla="*/ 50 w 77"/>
              <a:gd name="T15" fmla="*/ 25 h 58"/>
              <a:gd name="T16" fmla="*/ 42 w 77"/>
              <a:gd name="T17" fmla="*/ 29 h 58"/>
              <a:gd name="T18" fmla="*/ 33 w 77"/>
              <a:gd name="T19" fmla="*/ 29 h 58"/>
              <a:gd name="T20" fmla="*/ 27 w 77"/>
              <a:gd name="T21" fmla="*/ 25 h 58"/>
              <a:gd name="T22" fmla="*/ 27 w 77"/>
              <a:gd name="T23" fmla="*/ 10 h 58"/>
              <a:gd name="T24" fmla="*/ 27 w 77"/>
              <a:gd name="T25" fmla="*/ 0 h 58"/>
              <a:gd name="T26" fmla="*/ 7 w 77"/>
              <a:gd name="T27" fmla="*/ 0 h 58"/>
              <a:gd name="T28" fmla="*/ 0 w 77"/>
              <a:gd name="T29" fmla="*/ 8 h 58"/>
              <a:gd name="T30" fmla="*/ 0 w 77"/>
              <a:gd name="T31" fmla="*/ 51 h 58"/>
              <a:gd name="T32" fmla="*/ 7 w 77"/>
              <a:gd name="T33" fmla="*/ 58 h 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77" h="58">
                <a:moveTo>
                  <a:pt x="7" y="58"/>
                </a:moveTo>
                <a:cubicBezTo>
                  <a:pt x="26" y="58"/>
                  <a:pt x="44" y="58"/>
                  <a:pt x="63" y="58"/>
                </a:cubicBezTo>
                <a:cubicBezTo>
                  <a:pt x="72" y="58"/>
                  <a:pt x="76" y="53"/>
                  <a:pt x="76" y="44"/>
                </a:cubicBezTo>
                <a:cubicBezTo>
                  <a:pt x="76" y="32"/>
                  <a:pt x="76" y="19"/>
                  <a:pt x="76" y="7"/>
                </a:cubicBezTo>
                <a:cubicBezTo>
                  <a:pt x="77" y="2"/>
                  <a:pt x="75" y="0"/>
                  <a:pt x="69" y="0"/>
                </a:cubicBezTo>
                <a:cubicBezTo>
                  <a:pt x="63" y="0"/>
                  <a:pt x="56" y="0"/>
                  <a:pt x="50" y="0"/>
                </a:cubicBezTo>
                <a:cubicBezTo>
                  <a:pt x="50" y="10"/>
                  <a:pt x="50" y="10"/>
                  <a:pt x="50" y="10"/>
                </a:cubicBezTo>
                <a:cubicBezTo>
                  <a:pt x="50" y="15"/>
                  <a:pt x="50" y="20"/>
                  <a:pt x="50" y="25"/>
                </a:cubicBezTo>
                <a:cubicBezTo>
                  <a:pt x="50" y="31"/>
                  <a:pt x="47" y="32"/>
                  <a:pt x="42" y="29"/>
                </a:cubicBezTo>
                <a:cubicBezTo>
                  <a:pt x="39" y="26"/>
                  <a:pt x="37" y="26"/>
                  <a:pt x="33" y="29"/>
                </a:cubicBezTo>
                <a:cubicBezTo>
                  <a:pt x="29" y="32"/>
                  <a:pt x="27" y="31"/>
                  <a:pt x="27" y="25"/>
                </a:cubicBezTo>
                <a:cubicBezTo>
                  <a:pt x="27" y="20"/>
                  <a:pt x="27" y="15"/>
                  <a:pt x="27" y="10"/>
                </a:cubicBezTo>
                <a:cubicBezTo>
                  <a:pt x="27" y="0"/>
                  <a:pt x="27" y="0"/>
                  <a:pt x="27" y="0"/>
                </a:cubicBezTo>
                <a:cubicBezTo>
                  <a:pt x="20" y="0"/>
                  <a:pt x="14" y="0"/>
                  <a:pt x="7" y="0"/>
                </a:cubicBezTo>
                <a:cubicBezTo>
                  <a:pt x="2" y="0"/>
                  <a:pt x="0" y="2"/>
                  <a:pt x="0" y="8"/>
                </a:cubicBezTo>
                <a:cubicBezTo>
                  <a:pt x="0" y="22"/>
                  <a:pt x="0" y="36"/>
                  <a:pt x="0" y="51"/>
                </a:cubicBezTo>
                <a:cubicBezTo>
                  <a:pt x="0" y="56"/>
                  <a:pt x="2" y="58"/>
                  <a:pt x="7" y="58"/>
                </a:cubicBezTo>
                <a:close/>
              </a:path>
            </a:pathLst>
          </a:custGeom>
          <a:solidFill>
            <a:srgbClr val="00B050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95" name="Freeform 99"/>
          <p:cNvSpPr>
            <a:spLocks/>
          </p:cNvSpPr>
          <p:nvPr/>
        </p:nvSpPr>
        <p:spPr bwMode="auto">
          <a:xfrm>
            <a:off x="8244207" y="4235206"/>
            <a:ext cx="555797" cy="421428"/>
          </a:xfrm>
          <a:custGeom>
            <a:avLst/>
            <a:gdLst>
              <a:gd name="T0" fmla="*/ 7 w 77"/>
              <a:gd name="T1" fmla="*/ 58 h 58"/>
              <a:gd name="T2" fmla="*/ 63 w 77"/>
              <a:gd name="T3" fmla="*/ 58 h 58"/>
              <a:gd name="T4" fmla="*/ 76 w 77"/>
              <a:gd name="T5" fmla="*/ 44 h 58"/>
              <a:gd name="T6" fmla="*/ 76 w 77"/>
              <a:gd name="T7" fmla="*/ 7 h 58"/>
              <a:gd name="T8" fmla="*/ 69 w 77"/>
              <a:gd name="T9" fmla="*/ 0 h 58"/>
              <a:gd name="T10" fmla="*/ 50 w 77"/>
              <a:gd name="T11" fmla="*/ 0 h 58"/>
              <a:gd name="T12" fmla="*/ 50 w 77"/>
              <a:gd name="T13" fmla="*/ 10 h 58"/>
              <a:gd name="T14" fmla="*/ 50 w 77"/>
              <a:gd name="T15" fmla="*/ 25 h 58"/>
              <a:gd name="T16" fmla="*/ 42 w 77"/>
              <a:gd name="T17" fmla="*/ 29 h 58"/>
              <a:gd name="T18" fmla="*/ 33 w 77"/>
              <a:gd name="T19" fmla="*/ 29 h 58"/>
              <a:gd name="T20" fmla="*/ 27 w 77"/>
              <a:gd name="T21" fmla="*/ 25 h 58"/>
              <a:gd name="T22" fmla="*/ 27 w 77"/>
              <a:gd name="T23" fmla="*/ 10 h 58"/>
              <a:gd name="T24" fmla="*/ 27 w 77"/>
              <a:gd name="T25" fmla="*/ 0 h 58"/>
              <a:gd name="T26" fmla="*/ 7 w 77"/>
              <a:gd name="T27" fmla="*/ 0 h 58"/>
              <a:gd name="T28" fmla="*/ 0 w 77"/>
              <a:gd name="T29" fmla="*/ 8 h 58"/>
              <a:gd name="T30" fmla="*/ 0 w 77"/>
              <a:gd name="T31" fmla="*/ 51 h 58"/>
              <a:gd name="T32" fmla="*/ 7 w 77"/>
              <a:gd name="T33" fmla="*/ 58 h 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77" h="58">
                <a:moveTo>
                  <a:pt x="7" y="58"/>
                </a:moveTo>
                <a:cubicBezTo>
                  <a:pt x="26" y="58"/>
                  <a:pt x="44" y="58"/>
                  <a:pt x="63" y="58"/>
                </a:cubicBezTo>
                <a:cubicBezTo>
                  <a:pt x="72" y="58"/>
                  <a:pt x="76" y="53"/>
                  <a:pt x="76" y="44"/>
                </a:cubicBezTo>
                <a:cubicBezTo>
                  <a:pt x="76" y="32"/>
                  <a:pt x="76" y="19"/>
                  <a:pt x="76" y="7"/>
                </a:cubicBezTo>
                <a:cubicBezTo>
                  <a:pt x="77" y="2"/>
                  <a:pt x="75" y="0"/>
                  <a:pt x="69" y="0"/>
                </a:cubicBezTo>
                <a:cubicBezTo>
                  <a:pt x="63" y="0"/>
                  <a:pt x="56" y="0"/>
                  <a:pt x="50" y="0"/>
                </a:cubicBezTo>
                <a:cubicBezTo>
                  <a:pt x="50" y="10"/>
                  <a:pt x="50" y="10"/>
                  <a:pt x="50" y="10"/>
                </a:cubicBezTo>
                <a:cubicBezTo>
                  <a:pt x="50" y="15"/>
                  <a:pt x="50" y="20"/>
                  <a:pt x="50" y="25"/>
                </a:cubicBezTo>
                <a:cubicBezTo>
                  <a:pt x="50" y="31"/>
                  <a:pt x="47" y="32"/>
                  <a:pt x="42" y="29"/>
                </a:cubicBezTo>
                <a:cubicBezTo>
                  <a:pt x="39" y="26"/>
                  <a:pt x="37" y="26"/>
                  <a:pt x="33" y="29"/>
                </a:cubicBezTo>
                <a:cubicBezTo>
                  <a:pt x="29" y="32"/>
                  <a:pt x="27" y="31"/>
                  <a:pt x="27" y="25"/>
                </a:cubicBezTo>
                <a:cubicBezTo>
                  <a:pt x="27" y="20"/>
                  <a:pt x="27" y="15"/>
                  <a:pt x="27" y="10"/>
                </a:cubicBezTo>
                <a:cubicBezTo>
                  <a:pt x="27" y="0"/>
                  <a:pt x="27" y="0"/>
                  <a:pt x="27" y="0"/>
                </a:cubicBezTo>
                <a:cubicBezTo>
                  <a:pt x="20" y="0"/>
                  <a:pt x="14" y="0"/>
                  <a:pt x="7" y="0"/>
                </a:cubicBezTo>
                <a:cubicBezTo>
                  <a:pt x="2" y="0"/>
                  <a:pt x="0" y="2"/>
                  <a:pt x="0" y="8"/>
                </a:cubicBezTo>
                <a:cubicBezTo>
                  <a:pt x="0" y="22"/>
                  <a:pt x="0" y="36"/>
                  <a:pt x="0" y="51"/>
                </a:cubicBezTo>
                <a:cubicBezTo>
                  <a:pt x="0" y="56"/>
                  <a:pt x="2" y="58"/>
                  <a:pt x="7" y="58"/>
                </a:cubicBezTo>
                <a:close/>
              </a:path>
            </a:pathLst>
          </a:custGeom>
          <a:solidFill>
            <a:srgbClr val="00B050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96" name="Freeform 99"/>
          <p:cNvSpPr>
            <a:spLocks/>
          </p:cNvSpPr>
          <p:nvPr/>
        </p:nvSpPr>
        <p:spPr bwMode="auto">
          <a:xfrm>
            <a:off x="10961946" y="4235206"/>
            <a:ext cx="555797" cy="421428"/>
          </a:xfrm>
          <a:custGeom>
            <a:avLst/>
            <a:gdLst>
              <a:gd name="T0" fmla="*/ 7 w 77"/>
              <a:gd name="T1" fmla="*/ 58 h 58"/>
              <a:gd name="T2" fmla="*/ 63 w 77"/>
              <a:gd name="T3" fmla="*/ 58 h 58"/>
              <a:gd name="T4" fmla="*/ 76 w 77"/>
              <a:gd name="T5" fmla="*/ 44 h 58"/>
              <a:gd name="T6" fmla="*/ 76 w 77"/>
              <a:gd name="T7" fmla="*/ 7 h 58"/>
              <a:gd name="T8" fmla="*/ 69 w 77"/>
              <a:gd name="T9" fmla="*/ 0 h 58"/>
              <a:gd name="T10" fmla="*/ 50 w 77"/>
              <a:gd name="T11" fmla="*/ 0 h 58"/>
              <a:gd name="T12" fmla="*/ 50 w 77"/>
              <a:gd name="T13" fmla="*/ 10 h 58"/>
              <a:gd name="T14" fmla="*/ 50 w 77"/>
              <a:gd name="T15" fmla="*/ 25 h 58"/>
              <a:gd name="T16" fmla="*/ 42 w 77"/>
              <a:gd name="T17" fmla="*/ 29 h 58"/>
              <a:gd name="T18" fmla="*/ 33 w 77"/>
              <a:gd name="T19" fmla="*/ 29 h 58"/>
              <a:gd name="T20" fmla="*/ 27 w 77"/>
              <a:gd name="T21" fmla="*/ 25 h 58"/>
              <a:gd name="T22" fmla="*/ 27 w 77"/>
              <a:gd name="T23" fmla="*/ 10 h 58"/>
              <a:gd name="T24" fmla="*/ 27 w 77"/>
              <a:gd name="T25" fmla="*/ 0 h 58"/>
              <a:gd name="T26" fmla="*/ 7 w 77"/>
              <a:gd name="T27" fmla="*/ 0 h 58"/>
              <a:gd name="T28" fmla="*/ 0 w 77"/>
              <a:gd name="T29" fmla="*/ 8 h 58"/>
              <a:gd name="T30" fmla="*/ 0 w 77"/>
              <a:gd name="T31" fmla="*/ 51 h 58"/>
              <a:gd name="T32" fmla="*/ 7 w 77"/>
              <a:gd name="T33" fmla="*/ 58 h 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77" h="58">
                <a:moveTo>
                  <a:pt x="7" y="58"/>
                </a:moveTo>
                <a:cubicBezTo>
                  <a:pt x="26" y="58"/>
                  <a:pt x="44" y="58"/>
                  <a:pt x="63" y="58"/>
                </a:cubicBezTo>
                <a:cubicBezTo>
                  <a:pt x="72" y="58"/>
                  <a:pt x="76" y="53"/>
                  <a:pt x="76" y="44"/>
                </a:cubicBezTo>
                <a:cubicBezTo>
                  <a:pt x="76" y="32"/>
                  <a:pt x="76" y="19"/>
                  <a:pt x="76" y="7"/>
                </a:cubicBezTo>
                <a:cubicBezTo>
                  <a:pt x="77" y="2"/>
                  <a:pt x="75" y="0"/>
                  <a:pt x="69" y="0"/>
                </a:cubicBezTo>
                <a:cubicBezTo>
                  <a:pt x="63" y="0"/>
                  <a:pt x="56" y="0"/>
                  <a:pt x="50" y="0"/>
                </a:cubicBezTo>
                <a:cubicBezTo>
                  <a:pt x="50" y="10"/>
                  <a:pt x="50" y="10"/>
                  <a:pt x="50" y="10"/>
                </a:cubicBezTo>
                <a:cubicBezTo>
                  <a:pt x="50" y="15"/>
                  <a:pt x="50" y="20"/>
                  <a:pt x="50" y="25"/>
                </a:cubicBezTo>
                <a:cubicBezTo>
                  <a:pt x="50" y="31"/>
                  <a:pt x="47" y="32"/>
                  <a:pt x="42" y="29"/>
                </a:cubicBezTo>
                <a:cubicBezTo>
                  <a:pt x="39" y="26"/>
                  <a:pt x="37" y="26"/>
                  <a:pt x="33" y="29"/>
                </a:cubicBezTo>
                <a:cubicBezTo>
                  <a:pt x="29" y="32"/>
                  <a:pt x="27" y="31"/>
                  <a:pt x="27" y="25"/>
                </a:cubicBezTo>
                <a:cubicBezTo>
                  <a:pt x="27" y="20"/>
                  <a:pt x="27" y="15"/>
                  <a:pt x="27" y="10"/>
                </a:cubicBezTo>
                <a:cubicBezTo>
                  <a:pt x="27" y="0"/>
                  <a:pt x="27" y="0"/>
                  <a:pt x="27" y="0"/>
                </a:cubicBezTo>
                <a:cubicBezTo>
                  <a:pt x="20" y="0"/>
                  <a:pt x="14" y="0"/>
                  <a:pt x="7" y="0"/>
                </a:cubicBezTo>
                <a:cubicBezTo>
                  <a:pt x="2" y="0"/>
                  <a:pt x="0" y="2"/>
                  <a:pt x="0" y="8"/>
                </a:cubicBezTo>
                <a:cubicBezTo>
                  <a:pt x="0" y="22"/>
                  <a:pt x="0" y="36"/>
                  <a:pt x="0" y="51"/>
                </a:cubicBezTo>
                <a:cubicBezTo>
                  <a:pt x="0" y="56"/>
                  <a:pt x="2" y="58"/>
                  <a:pt x="7" y="58"/>
                </a:cubicBezTo>
                <a:close/>
              </a:path>
            </a:pathLst>
          </a:custGeom>
          <a:solidFill>
            <a:srgbClr val="2B62E2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97" name="Freeform 99"/>
          <p:cNvSpPr>
            <a:spLocks/>
          </p:cNvSpPr>
          <p:nvPr/>
        </p:nvSpPr>
        <p:spPr bwMode="auto">
          <a:xfrm>
            <a:off x="6629872" y="4235206"/>
            <a:ext cx="555797" cy="421428"/>
          </a:xfrm>
          <a:custGeom>
            <a:avLst/>
            <a:gdLst>
              <a:gd name="T0" fmla="*/ 7 w 77"/>
              <a:gd name="T1" fmla="*/ 58 h 58"/>
              <a:gd name="T2" fmla="*/ 63 w 77"/>
              <a:gd name="T3" fmla="*/ 58 h 58"/>
              <a:gd name="T4" fmla="*/ 76 w 77"/>
              <a:gd name="T5" fmla="*/ 44 h 58"/>
              <a:gd name="T6" fmla="*/ 76 w 77"/>
              <a:gd name="T7" fmla="*/ 7 h 58"/>
              <a:gd name="T8" fmla="*/ 69 w 77"/>
              <a:gd name="T9" fmla="*/ 0 h 58"/>
              <a:gd name="T10" fmla="*/ 50 w 77"/>
              <a:gd name="T11" fmla="*/ 0 h 58"/>
              <a:gd name="T12" fmla="*/ 50 w 77"/>
              <a:gd name="T13" fmla="*/ 10 h 58"/>
              <a:gd name="T14" fmla="*/ 50 w 77"/>
              <a:gd name="T15" fmla="*/ 25 h 58"/>
              <a:gd name="T16" fmla="*/ 42 w 77"/>
              <a:gd name="T17" fmla="*/ 29 h 58"/>
              <a:gd name="T18" fmla="*/ 33 w 77"/>
              <a:gd name="T19" fmla="*/ 29 h 58"/>
              <a:gd name="T20" fmla="*/ 27 w 77"/>
              <a:gd name="T21" fmla="*/ 25 h 58"/>
              <a:gd name="T22" fmla="*/ 27 w 77"/>
              <a:gd name="T23" fmla="*/ 10 h 58"/>
              <a:gd name="T24" fmla="*/ 27 w 77"/>
              <a:gd name="T25" fmla="*/ 0 h 58"/>
              <a:gd name="T26" fmla="*/ 7 w 77"/>
              <a:gd name="T27" fmla="*/ 0 h 58"/>
              <a:gd name="T28" fmla="*/ 0 w 77"/>
              <a:gd name="T29" fmla="*/ 8 h 58"/>
              <a:gd name="T30" fmla="*/ 0 w 77"/>
              <a:gd name="T31" fmla="*/ 51 h 58"/>
              <a:gd name="T32" fmla="*/ 7 w 77"/>
              <a:gd name="T33" fmla="*/ 58 h 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77" h="58">
                <a:moveTo>
                  <a:pt x="7" y="58"/>
                </a:moveTo>
                <a:cubicBezTo>
                  <a:pt x="26" y="58"/>
                  <a:pt x="44" y="58"/>
                  <a:pt x="63" y="58"/>
                </a:cubicBezTo>
                <a:cubicBezTo>
                  <a:pt x="72" y="58"/>
                  <a:pt x="76" y="53"/>
                  <a:pt x="76" y="44"/>
                </a:cubicBezTo>
                <a:cubicBezTo>
                  <a:pt x="76" y="32"/>
                  <a:pt x="76" y="19"/>
                  <a:pt x="76" y="7"/>
                </a:cubicBezTo>
                <a:cubicBezTo>
                  <a:pt x="77" y="2"/>
                  <a:pt x="75" y="0"/>
                  <a:pt x="69" y="0"/>
                </a:cubicBezTo>
                <a:cubicBezTo>
                  <a:pt x="63" y="0"/>
                  <a:pt x="56" y="0"/>
                  <a:pt x="50" y="0"/>
                </a:cubicBezTo>
                <a:cubicBezTo>
                  <a:pt x="50" y="10"/>
                  <a:pt x="50" y="10"/>
                  <a:pt x="50" y="10"/>
                </a:cubicBezTo>
                <a:cubicBezTo>
                  <a:pt x="50" y="15"/>
                  <a:pt x="50" y="20"/>
                  <a:pt x="50" y="25"/>
                </a:cubicBezTo>
                <a:cubicBezTo>
                  <a:pt x="50" y="31"/>
                  <a:pt x="47" y="32"/>
                  <a:pt x="42" y="29"/>
                </a:cubicBezTo>
                <a:cubicBezTo>
                  <a:pt x="39" y="26"/>
                  <a:pt x="37" y="26"/>
                  <a:pt x="33" y="29"/>
                </a:cubicBezTo>
                <a:cubicBezTo>
                  <a:pt x="29" y="32"/>
                  <a:pt x="27" y="31"/>
                  <a:pt x="27" y="25"/>
                </a:cubicBezTo>
                <a:cubicBezTo>
                  <a:pt x="27" y="20"/>
                  <a:pt x="27" y="15"/>
                  <a:pt x="27" y="10"/>
                </a:cubicBezTo>
                <a:cubicBezTo>
                  <a:pt x="27" y="0"/>
                  <a:pt x="27" y="0"/>
                  <a:pt x="27" y="0"/>
                </a:cubicBezTo>
                <a:cubicBezTo>
                  <a:pt x="20" y="0"/>
                  <a:pt x="14" y="0"/>
                  <a:pt x="7" y="0"/>
                </a:cubicBezTo>
                <a:cubicBezTo>
                  <a:pt x="2" y="0"/>
                  <a:pt x="0" y="2"/>
                  <a:pt x="0" y="8"/>
                </a:cubicBezTo>
                <a:cubicBezTo>
                  <a:pt x="0" y="22"/>
                  <a:pt x="0" y="36"/>
                  <a:pt x="0" y="51"/>
                </a:cubicBezTo>
                <a:cubicBezTo>
                  <a:pt x="0" y="56"/>
                  <a:pt x="2" y="58"/>
                  <a:pt x="7" y="58"/>
                </a:cubicBezTo>
                <a:close/>
              </a:path>
            </a:pathLst>
          </a:custGeom>
          <a:solidFill>
            <a:srgbClr val="2B62E2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98" name="Freeform 48"/>
          <p:cNvSpPr>
            <a:spLocks noEditPoints="1"/>
          </p:cNvSpPr>
          <p:nvPr/>
        </p:nvSpPr>
        <p:spPr bwMode="auto">
          <a:xfrm>
            <a:off x="5610971" y="3525258"/>
            <a:ext cx="422275" cy="503238"/>
          </a:xfrm>
          <a:custGeom>
            <a:avLst/>
            <a:gdLst>
              <a:gd name="T0" fmla="*/ 92 w 112"/>
              <a:gd name="T1" fmla="*/ 0 h 134"/>
              <a:gd name="T2" fmla="*/ 0 w 112"/>
              <a:gd name="T3" fmla="*/ 134 h 134"/>
              <a:gd name="T4" fmla="*/ 112 w 112"/>
              <a:gd name="T5" fmla="*/ 19 h 134"/>
              <a:gd name="T6" fmla="*/ 36 w 112"/>
              <a:gd name="T7" fmla="*/ 101 h 134"/>
              <a:gd name="T8" fmla="*/ 25 w 112"/>
              <a:gd name="T9" fmla="*/ 102 h 134"/>
              <a:gd name="T10" fmla="*/ 20 w 112"/>
              <a:gd name="T11" fmla="*/ 97 h 134"/>
              <a:gd name="T12" fmla="*/ 25 w 112"/>
              <a:gd name="T13" fmla="*/ 92 h 134"/>
              <a:gd name="T14" fmla="*/ 36 w 112"/>
              <a:gd name="T15" fmla="*/ 94 h 134"/>
              <a:gd name="T16" fmla="*/ 36 w 112"/>
              <a:gd name="T17" fmla="*/ 101 h 134"/>
              <a:gd name="T18" fmla="*/ 32 w 112"/>
              <a:gd name="T19" fmla="*/ 83 h 134"/>
              <a:gd name="T20" fmla="*/ 21 w 112"/>
              <a:gd name="T21" fmla="*/ 81 h 134"/>
              <a:gd name="T22" fmla="*/ 21 w 112"/>
              <a:gd name="T23" fmla="*/ 74 h 134"/>
              <a:gd name="T24" fmla="*/ 32 w 112"/>
              <a:gd name="T25" fmla="*/ 72 h 134"/>
              <a:gd name="T26" fmla="*/ 37 w 112"/>
              <a:gd name="T27" fmla="*/ 77 h 134"/>
              <a:gd name="T28" fmla="*/ 36 w 112"/>
              <a:gd name="T29" fmla="*/ 60 h 134"/>
              <a:gd name="T30" fmla="*/ 25 w 112"/>
              <a:gd name="T31" fmla="*/ 62 h 134"/>
              <a:gd name="T32" fmla="*/ 20 w 112"/>
              <a:gd name="T33" fmla="*/ 57 h 134"/>
              <a:gd name="T34" fmla="*/ 25 w 112"/>
              <a:gd name="T35" fmla="*/ 51 h 134"/>
              <a:gd name="T36" fmla="*/ 36 w 112"/>
              <a:gd name="T37" fmla="*/ 53 h 134"/>
              <a:gd name="T38" fmla="*/ 36 w 112"/>
              <a:gd name="T39" fmla="*/ 60 h 134"/>
              <a:gd name="T40" fmla="*/ 86 w 112"/>
              <a:gd name="T41" fmla="*/ 102 h 134"/>
              <a:gd name="T42" fmla="*/ 46 w 112"/>
              <a:gd name="T43" fmla="*/ 101 h 134"/>
              <a:gd name="T44" fmla="*/ 46 w 112"/>
              <a:gd name="T45" fmla="*/ 94 h 134"/>
              <a:gd name="T46" fmla="*/ 86 w 112"/>
              <a:gd name="T47" fmla="*/ 92 h 134"/>
              <a:gd name="T48" fmla="*/ 91 w 112"/>
              <a:gd name="T49" fmla="*/ 97 h 134"/>
              <a:gd name="T50" fmla="*/ 91 w 112"/>
              <a:gd name="T51" fmla="*/ 81 h 134"/>
              <a:gd name="T52" fmla="*/ 51 w 112"/>
              <a:gd name="T53" fmla="*/ 83 h 134"/>
              <a:gd name="T54" fmla="*/ 46 w 112"/>
              <a:gd name="T55" fmla="*/ 77 h 134"/>
              <a:gd name="T56" fmla="*/ 51 w 112"/>
              <a:gd name="T57" fmla="*/ 72 h 134"/>
              <a:gd name="T58" fmla="*/ 91 w 112"/>
              <a:gd name="T59" fmla="*/ 74 h 134"/>
              <a:gd name="T60" fmla="*/ 91 w 112"/>
              <a:gd name="T61" fmla="*/ 81 h 134"/>
              <a:gd name="T62" fmla="*/ 87 w 112"/>
              <a:gd name="T63" fmla="*/ 62 h 134"/>
              <a:gd name="T64" fmla="*/ 47 w 112"/>
              <a:gd name="T65" fmla="*/ 60 h 134"/>
              <a:gd name="T66" fmla="*/ 47 w 112"/>
              <a:gd name="T67" fmla="*/ 53 h 134"/>
              <a:gd name="T68" fmla="*/ 87 w 112"/>
              <a:gd name="T69" fmla="*/ 51 h 134"/>
              <a:gd name="T70" fmla="*/ 93 w 112"/>
              <a:gd name="T71" fmla="*/ 57 h 134"/>
              <a:gd name="T72" fmla="*/ 97 w 112"/>
              <a:gd name="T73" fmla="*/ 28 h 134"/>
              <a:gd name="T74" fmla="*/ 85 w 112"/>
              <a:gd name="T75" fmla="*/ 27 h 134"/>
              <a:gd name="T76" fmla="*/ 84 w 112"/>
              <a:gd name="T77" fmla="*/ 16 h 134"/>
              <a:gd name="T78" fmla="*/ 88 w 112"/>
              <a:gd name="T79" fmla="*/ 24 h 134"/>
              <a:gd name="T80" fmla="*/ 97 w 112"/>
              <a:gd name="T81" fmla="*/ 28 h 1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12" h="134">
                <a:moveTo>
                  <a:pt x="93" y="0"/>
                </a:moveTo>
                <a:cubicBezTo>
                  <a:pt x="92" y="0"/>
                  <a:pt x="92" y="0"/>
                  <a:pt x="92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34"/>
                  <a:pt x="0" y="134"/>
                  <a:pt x="0" y="134"/>
                </a:cubicBezTo>
                <a:cubicBezTo>
                  <a:pt x="112" y="134"/>
                  <a:pt x="112" y="134"/>
                  <a:pt x="112" y="134"/>
                </a:cubicBezTo>
                <a:cubicBezTo>
                  <a:pt x="112" y="19"/>
                  <a:pt x="112" y="19"/>
                  <a:pt x="112" y="19"/>
                </a:cubicBezTo>
                <a:lnTo>
                  <a:pt x="93" y="0"/>
                </a:lnTo>
                <a:close/>
                <a:moveTo>
                  <a:pt x="36" y="101"/>
                </a:moveTo>
                <a:cubicBezTo>
                  <a:pt x="35" y="102"/>
                  <a:pt x="34" y="102"/>
                  <a:pt x="32" y="102"/>
                </a:cubicBezTo>
                <a:cubicBezTo>
                  <a:pt x="25" y="102"/>
                  <a:pt x="25" y="102"/>
                  <a:pt x="25" y="102"/>
                </a:cubicBezTo>
                <a:cubicBezTo>
                  <a:pt x="24" y="102"/>
                  <a:pt x="22" y="102"/>
                  <a:pt x="21" y="101"/>
                </a:cubicBezTo>
                <a:cubicBezTo>
                  <a:pt x="20" y="100"/>
                  <a:pt x="20" y="98"/>
                  <a:pt x="20" y="97"/>
                </a:cubicBezTo>
                <a:cubicBezTo>
                  <a:pt x="20" y="96"/>
                  <a:pt x="20" y="95"/>
                  <a:pt x="21" y="94"/>
                </a:cubicBezTo>
                <a:cubicBezTo>
                  <a:pt x="22" y="92"/>
                  <a:pt x="24" y="92"/>
                  <a:pt x="25" y="92"/>
                </a:cubicBezTo>
                <a:cubicBezTo>
                  <a:pt x="32" y="92"/>
                  <a:pt x="32" y="92"/>
                  <a:pt x="32" y="92"/>
                </a:cubicBezTo>
                <a:cubicBezTo>
                  <a:pt x="34" y="92"/>
                  <a:pt x="35" y="92"/>
                  <a:pt x="36" y="94"/>
                </a:cubicBezTo>
                <a:cubicBezTo>
                  <a:pt x="37" y="95"/>
                  <a:pt x="37" y="96"/>
                  <a:pt x="37" y="97"/>
                </a:cubicBezTo>
                <a:cubicBezTo>
                  <a:pt x="37" y="98"/>
                  <a:pt x="37" y="100"/>
                  <a:pt x="36" y="101"/>
                </a:cubicBezTo>
                <a:close/>
                <a:moveTo>
                  <a:pt x="36" y="81"/>
                </a:moveTo>
                <a:cubicBezTo>
                  <a:pt x="35" y="82"/>
                  <a:pt x="34" y="83"/>
                  <a:pt x="32" y="83"/>
                </a:cubicBezTo>
                <a:cubicBezTo>
                  <a:pt x="25" y="83"/>
                  <a:pt x="25" y="83"/>
                  <a:pt x="25" y="83"/>
                </a:cubicBezTo>
                <a:cubicBezTo>
                  <a:pt x="24" y="83"/>
                  <a:pt x="22" y="82"/>
                  <a:pt x="21" y="81"/>
                </a:cubicBezTo>
                <a:cubicBezTo>
                  <a:pt x="20" y="80"/>
                  <a:pt x="20" y="79"/>
                  <a:pt x="20" y="77"/>
                </a:cubicBezTo>
                <a:cubicBezTo>
                  <a:pt x="20" y="76"/>
                  <a:pt x="20" y="75"/>
                  <a:pt x="21" y="74"/>
                </a:cubicBezTo>
                <a:cubicBezTo>
                  <a:pt x="22" y="73"/>
                  <a:pt x="24" y="72"/>
                  <a:pt x="25" y="72"/>
                </a:cubicBezTo>
                <a:cubicBezTo>
                  <a:pt x="32" y="72"/>
                  <a:pt x="32" y="72"/>
                  <a:pt x="32" y="72"/>
                </a:cubicBezTo>
                <a:cubicBezTo>
                  <a:pt x="34" y="72"/>
                  <a:pt x="35" y="73"/>
                  <a:pt x="36" y="74"/>
                </a:cubicBezTo>
                <a:cubicBezTo>
                  <a:pt x="37" y="75"/>
                  <a:pt x="37" y="76"/>
                  <a:pt x="37" y="77"/>
                </a:cubicBezTo>
                <a:cubicBezTo>
                  <a:pt x="37" y="79"/>
                  <a:pt x="37" y="80"/>
                  <a:pt x="36" y="81"/>
                </a:cubicBezTo>
                <a:close/>
                <a:moveTo>
                  <a:pt x="36" y="60"/>
                </a:moveTo>
                <a:cubicBezTo>
                  <a:pt x="35" y="61"/>
                  <a:pt x="34" y="62"/>
                  <a:pt x="32" y="62"/>
                </a:cubicBezTo>
                <a:cubicBezTo>
                  <a:pt x="25" y="62"/>
                  <a:pt x="25" y="62"/>
                  <a:pt x="25" y="62"/>
                </a:cubicBezTo>
                <a:cubicBezTo>
                  <a:pt x="24" y="62"/>
                  <a:pt x="22" y="61"/>
                  <a:pt x="21" y="60"/>
                </a:cubicBezTo>
                <a:cubicBezTo>
                  <a:pt x="20" y="59"/>
                  <a:pt x="20" y="58"/>
                  <a:pt x="20" y="57"/>
                </a:cubicBezTo>
                <a:cubicBezTo>
                  <a:pt x="20" y="55"/>
                  <a:pt x="20" y="54"/>
                  <a:pt x="21" y="53"/>
                </a:cubicBezTo>
                <a:cubicBezTo>
                  <a:pt x="22" y="52"/>
                  <a:pt x="24" y="51"/>
                  <a:pt x="25" y="51"/>
                </a:cubicBezTo>
                <a:cubicBezTo>
                  <a:pt x="32" y="51"/>
                  <a:pt x="32" y="51"/>
                  <a:pt x="32" y="51"/>
                </a:cubicBezTo>
                <a:cubicBezTo>
                  <a:pt x="34" y="51"/>
                  <a:pt x="35" y="52"/>
                  <a:pt x="36" y="53"/>
                </a:cubicBezTo>
                <a:cubicBezTo>
                  <a:pt x="37" y="54"/>
                  <a:pt x="37" y="55"/>
                  <a:pt x="37" y="57"/>
                </a:cubicBezTo>
                <a:cubicBezTo>
                  <a:pt x="37" y="58"/>
                  <a:pt x="37" y="59"/>
                  <a:pt x="36" y="60"/>
                </a:cubicBezTo>
                <a:close/>
                <a:moveTo>
                  <a:pt x="90" y="101"/>
                </a:moveTo>
                <a:cubicBezTo>
                  <a:pt x="89" y="102"/>
                  <a:pt x="88" y="102"/>
                  <a:pt x="86" y="102"/>
                </a:cubicBezTo>
                <a:cubicBezTo>
                  <a:pt x="50" y="102"/>
                  <a:pt x="50" y="102"/>
                  <a:pt x="50" y="102"/>
                </a:cubicBezTo>
                <a:cubicBezTo>
                  <a:pt x="48" y="102"/>
                  <a:pt x="47" y="102"/>
                  <a:pt x="46" y="101"/>
                </a:cubicBezTo>
                <a:cubicBezTo>
                  <a:pt x="45" y="100"/>
                  <a:pt x="45" y="98"/>
                  <a:pt x="45" y="97"/>
                </a:cubicBezTo>
                <a:cubicBezTo>
                  <a:pt x="45" y="96"/>
                  <a:pt x="45" y="95"/>
                  <a:pt x="46" y="94"/>
                </a:cubicBezTo>
                <a:cubicBezTo>
                  <a:pt x="47" y="92"/>
                  <a:pt x="48" y="92"/>
                  <a:pt x="50" y="92"/>
                </a:cubicBezTo>
                <a:cubicBezTo>
                  <a:pt x="86" y="92"/>
                  <a:pt x="86" y="92"/>
                  <a:pt x="86" y="92"/>
                </a:cubicBezTo>
                <a:cubicBezTo>
                  <a:pt x="88" y="92"/>
                  <a:pt x="89" y="92"/>
                  <a:pt x="90" y="94"/>
                </a:cubicBezTo>
                <a:cubicBezTo>
                  <a:pt x="91" y="95"/>
                  <a:pt x="91" y="96"/>
                  <a:pt x="91" y="97"/>
                </a:cubicBezTo>
                <a:cubicBezTo>
                  <a:pt x="91" y="98"/>
                  <a:pt x="91" y="100"/>
                  <a:pt x="90" y="101"/>
                </a:cubicBezTo>
                <a:close/>
                <a:moveTo>
                  <a:pt x="91" y="81"/>
                </a:moveTo>
                <a:cubicBezTo>
                  <a:pt x="90" y="82"/>
                  <a:pt x="89" y="83"/>
                  <a:pt x="87" y="83"/>
                </a:cubicBezTo>
                <a:cubicBezTo>
                  <a:pt x="51" y="83"/>
                  <a:pt x="51" y="83"/>
                  <a:pt x="51" y="83"/>
                </a:cubicBezTo>
                <a:cubicBezTo>
                  <a:pt x="49" y="83"/>
                  <a:pt x="48" y="82"/>
                  <a:pt x="47" y="81"/>
                </a:cubicBezTo>
                <a:cubicBezTo>
                  <a:pt x="46" y="80"/>
                  <a:pt x="46" y="79"/>
                  <a:pt x="46" y="77"/>
                </a:cubicBezTo>
                <a:cubicBezTo>
                  <a:pt x="46" y="76"/>
                  <a:pt x="46" y="75"/>
                  <a:pt x="47" y="74"/>
                </a:cubicBezTo>
                <a:cubicBezTo>
                  <a:pt x="48" y="73"/>
                  <a:pt x="49" y="72"/>
                  <a:pt x="51" y="72"/>
                </a:cubicBezTo>
                <a:cubicBezTo>
                  <a:pt x="87" y="72"/>
                  <a:pt x="87" y="72"/>
                  <a:pt x="87" y="72"/>
                </a:cubicBezTo>
                <a:cubicBezTo>
                  <a:pt x="89" y="72"/>
                  <a:pt x="90" y="73"/>
                  <a:pt x="91" y="74"/>
                </a:cubicBezTo>
                <a:cubicBezTo>
                  <a:pt x="92" y="75"/>
                  <a:pt x="93" y="76"/>
                  <a:pt x="93" y="77"/>
                </a:cubicBezTo>
                <a:cubicBezTo>
                  <a:pt x="93" y="79"/>
                  <a:pt x="92" y="80"/>
                  <a:pt x="91" y="81"/>
                </a:cubicBezTo>
                <a:close/>
                <a:moveTo>
                  <a:pt x="91" y="60"/>
                </a:moveTo>
                <a:cubicBezTo>
                  <a:pt x="90" y="61"/>
                  <a:pt x="89" y="62"/>
                  <a:pt x="87" y="62"/>
                </a:cubicBezTo>
                <a:cubicBezTo>
                  <a:pt x="51" y="62"/>
                  <a:pt x="51" y="62"/>
                  <a:pt x="51" y="62"/>
                </a:cubicBezTo>
                <a:cubicBezTo>
                  <a:pt x="49" y="62"/>
                  <a:pt x="48" y="61"/>
                  <a:pt x="47" y="60"/>
                </a:cubicBezTo>
                <a:cubicBezTo>
                  <a:pt x="46" y="59"/>
                  <a:pt x="46" y="58"/>
                  <a:pt x="46" y="57"/>
                </a:cubicBezTo>
                <a:cubicBezTo>
                  <a:pt x="46" y="55"/>
                  <a:pt x="46" y="54"/>
                  <a:pt x="47" y="53"/>
                </a:cubicBezTo>
                <a:cubicBezTo>
                  <a:pt x="48" y="52"/>
                  <a:pt x="49" y="51"/>
                  <a:pt x="51" y="51"/>
                </a:cubicBezTo>
                <a:cubicBezTo>
                  <a:pt x="87" y="51"/>
                  <a:pt x="87" y="51"/>
                  <a:pt x="87" y="51"/>
                </a:cubicBezTo>
                <a:cubicBezTo>
                  <a:pt x="89" y="51"/>
                  <a:pt x="90" y="52"/>
                  <a:pt x="91" y="53"/>
                </a:cubicBezTo>
                <a:cubicBezTo>
                  <a:pt x="92" y="54"/>
                  <a:pt x="93" y="55"/>
                  <a:pt x="93" y="57"/>
                </a:cubicBezTo>
                <a:cubicBezTo>
                  <a:pt x="93" y="58"/>
                  <a:pt x="92" y="59"/>
                  <a:pt x="91" y="60"/>
                </a:cubicBezTo>
                <a:close/>
                <a:moveTo>
                  <a:pt x="97" y="28"/>
                </a:moveTo>
                <a:cubicBezTo>
                  <a:pt x="86" y="28"/>
                  <a:pt x="86" y="28"/>
                  <a:pt x="86" y="28"/>
                </a:cubicBezTo>
                <a:cubicBezTo>
                  <a:pt x="85" y="28"/>
                  <a:pt x="85" y="28"/>
                  <a:pt x="85" y="27"/>
                </a:cubicBezTo>
                <a:cubicBezTo>
                  <a:pt x="84" y="27"/>
                  <a:pt x="84" y="27"/>
                  <a:pt x="84" y="26"/>
                </a:cubicBezTo>
                <a:cubicBezTo>
                  <a:pt x="84" y="16"/>
                  <a:pt x="84" y="16"/>
                  <a:pt x="84" y="16"/>
                </a:cubicBezTo>
                <a:cubicBezTo>
                  <a:pt x="88" y="16"/>
                  <a:pt x="88" y="16"/>
                  <a:pt x="88" y="16"/>
                </a:cubicBezTo>
                <a:cubicBezTo>
                  <a:pt x="88" y="24"/>
                  <a:pt x="88" y="24"/>
                  <a:pt x="88" y="24"/>
                </a:cubicBezTo>
                <a:cubicBezTo>
                  <a:pt x="97" y="24"/>
                  <a:pt x="97" y="24"/>
                  <a:pt x="97" y="24"/>
                </a:cubicBezTo>
                <a:lnTo>
                  <a:pt x="97" y="28"/>
                </a:lnTo>
                <a:close/>
              </a:path>
            </a:pathLst>
          </a:custGeom>
          <a:solidFill>
            <a:srgbClr val="6D6E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99" name="Freeform 48"/>
          <p:cNvSpPr>
            <a:spLocks noEditPoints="1"/>
          </p:cNvSpPr>
          <p:nvPr/>
        </p:nvSpPr>
        <p:spPr bwMode="auto">
          <a:xfrm>
            <a:off x="5110270" y="3526178"/>
            <a:ext cx="422275" cy="503238"/>
          </a:xfrm>
          <a:custGeom>
            <a:avLst/>
            <a:gdLst>
              <a:gd name="T0" fmla="*/ 92 w 112"/>
              <a:gd name="T1" fmla="*/ 0 h 134"/>
              <a:gd name="T2" fmla="*/ 0 w 112"/>
              <a:gd name="T3" fmla="*/ 134 h 134"/>
              <a:gd name="T4" fmla="*/ 112 w 112"/>
              <a:gd name="T5" fmla="*/ 19 h 134"/>
              <a:gd name="T6" fmla="*/ 36 w 112"/>
              <a:gd name="T7" fmla="*/ 101 h 134"/>
              <a:gd name="T8" fmla="*/ 25 w 112"/>
              <a:gd name="T9" fmla="*/ 102 h 134"/>
              <a:gd name="T10" fmla="*/ 20 w 112"/>
              <a:gd name="T11" fmla="*/ 97 h 134"/>
              <a:gd name="T12" fmla="*/ 25 w 112"/>
              <a:gd name="T13" fmla="*/ 92 h 134"/>
              <a:gd name="T14" fmla="*/ 36 w 112"/>
              <a:gd name="T15" fmla="*/ 94 h 134"/>
              <a:gd name="T16" fmla="*/ 36 w 112"/>
              <a:gd name="T17" fmla="*/ 101 h 134"/>
              <a:gd name="T18" fmla="*/ 32 w 112"/>
              <a:gd name="T19" fmla="*/ 83 h 134"/>
              <a:gd name="T20" fmla="*/ 21 w 112"/>
              <a:gd name="T21" fmla="*/ 81 h 134"/>
              <a:gd name="T22" fmla="*/ 21 w 112"/>
              <a:gd name="T23" fmla="*/ 74 h 134"/>
              <a:gd name="T24" fmla="*/ 32 w 112"/>
              <a:gd name="T25" fmla="*/ 72 h 134"/>
              <a:gd name="T26" fmla="*/ 37 w 112"/>
              <a:gd name="T27" fmla="*/ 77 h 134"/>
              <a:gd name="T28" fmla="*/ 36 w 112"/>
              <a:gd name="T29" fmla="*/ 60 h 134"/>
              <a:gd name="T30" fmla="*/ 25 w 112"/>
              <a:gd name="T31" fmla="*/ 62 h 134"/>
              <a:gd name="T32" fmla="*/ 20 w 112"/>
              <a:gd name="T33" fmla="*/ 57 h 134"/>
              <a:gd name="T34" fmla="*/ 25 w 112"/>
              <a:gd name="T35" fmla="*/ 51 h 134"/>
              <a:gd name="T36" fmla="*/ 36 w 112"/>
              <a:gd name="T37" fmla="*/ 53 h 134"/>
              <a:gd name="T38" fmla="*/ 36 w 112"/>
              <a:gd name="T39" fmla="*/ 60 h 134"/>
              <a:gd name="T40" fmla="*/ 86 w 112"/>
              <a:gd name="T41" fmla="*/ 102 h 134"/>
              <a:gd name="T42" fmla="*/ 46 w 112"/>
              <a:gd name="T43" fmla="*/ 101 h 134"/>
              <a:gd name="T44" fmla="*/ 46 w 112"/>
              <a:gd name="T45" fmla="*/ 94 h 134"/>
              <a:gd name="T46" fmla="*/ 86 w 112"/>
              <a:gd name="T47" fmla="*/ 92 h 134"/>
              <a:gd name="T48" fmla="*/ 91 w 112"/>
              <a:gd name="T49" fmla="*/ 97 h 134"/>
              <a:gd name="T50" fmla="*/ 91 w 112"/>
              <a:gd name="T51" fmla="*/ 81 h 134"/>
              <a:gd name="T52" fmla="*/ 51 w 112"/>
              <a:gd name="T53" fmla="*/ 83 h 134"/>
              <a:gd name="T54" fmla="*/ 46 w 112"/>
              <a:gd name="T55" fmla="*/ 77 h 134"/>
              <a:gd name="T56" fmla="*/ 51 w 112"/>
              <a:gd name="T57" fmla="*/ 72 h 134"/>
              <a:gd name="T58" fmla="*/ 91 w 112"/>
              <a:gd name="T59" fmla="*/ 74 h 134"/>
              <a:gd name="T60" fmla="*/ 91 w 112"/>
              <a:gd name="T61" fmla="*/ 81 h 134"/>
              <a:gd name="T62" fmla="*/ 87 w 112"/>
              <a:gd name="T63" fmla="*/ 62 h 134"/>
              <a:gd name="T64" fmla="*/ 47 w 112"/>
              <a:gd name="T65" fmla="*/ 60 h 134"/>
              <a:gd name="T66" fmla="*/ 47 w 112"/>
              <a:gd name="T67" fmla="*/ 53 h 134"/>
              <a:gd name="T68" fmla="*/ 87 w 112"/>
              <a:gd name="T69" fmla="*/ 51 h 134"/>
              <a:gd name="T70" fmla="*/ 93 w 112"/>
              <a:gd name="T71" fmla="*/ 57 h 134"/>
              <a:gd name="T72" fmla="*/ 97 w 112"/>
              <a:gd name="T73" fmla="*/ 28 h 134"/>
              <a:gd name="T74" fmla="*/ 85 w 112"/>
              <a:gd name="T75" fmla="*/ 27 h 134"/>
              <a:gd name="T76" fmla="*/ 84 w 112"/>
              <a:gd name="T77" fmla="*/ 16 h 134"/>
              <a:gd name="T78" fmla="*/ 88 w 112"/>
              <a:gd name="T79" fmla="*/ 24 h 134"/>
              <a:gd name="T80" fmla="*/ 97 w 112"/>
              <a:gd name="T81" fmla="*/ 28 h 1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12" h="134">
                <a:moveTo>
                  <a:pt x="93" y="0"/>
                </a:moveTo>
                <a:cubicBezTo>
                  <a:pt x="92" y="0"/>
                  <a:pt x="92" y="0"/>
                  <a:pt x="92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34"/>
                  <a:pt x="0" y="134"/>
                  <a:pt x="0" y="134"/>
                </a:cubicBezTo>
                <a:cubicBezTo>
                  <a:pt x="112" y="134"/>
                  <a:pt x="112" y="134"/>
                  <a:pt x="112" y="134"/>
                </a:cubicBezTo>
                <a:cubicBezTo>
                  <a:pt x="112" y="19"/>
                  <a:pt x="112" y="19"/>
                  <a:pt x="112" y="19"/>
                </a:cubicBezTo>
                <a:lnTo>
                  <a:pt x="93" y="0"/>
                </a:lnTo>
                <a:close/>
                <a:moveTo>
                  <a:pt x="36" y="101"/>
                </a:moveTo>
                <a:cubicBezTo>
                  <a:pt x="35" y="102"/>
                  <a:pt x="34" y="102"/>
                  <a:pt x="32" y="102"/>
                </a:cubicBezTo>
                <a:cubicBezTo>
                  <a:pt x="25" y="102"/>
                  <a:pt x="25" y="102"/>
                  <a:pt x="25" y="102"/>
                </a:cubicBezTo>
                <a:cubicBezTo>
                  <a:pt x="24" y="102"/>
                  <a:pt x="22" y="102"/>
                  <a:pt x="21" y="101"/>
                </a:cubicBezTo>
                <a:cubicBezTo>
                  <a:pt x="20" y="100"/>
                  <a:pt x="20" y="98"/>
                  <a:pt x="20" y="97"/>
                </a:cubicBezTo>
                <a:cubicBezTo>
                  <a:pt x="20" y="96"/>
                  <a:pt x="20" y="95"/>
                  <a:pt x="21" y="94"/>
                </a:cubicBezTo>
                <a:cubicBezTo>
                  <a:pt x="22" y="92"/>
                  <a:pt x="24" y="92"/>
                  <a:pt x="25" y="92"/>
                </a:cubicBezTo>
                <a:cubicBezTo>
                  <a:pt x="32" y="92"/>
                  <a:pt x="32" y="92"/>
                  <a:pt x="32" y="92"/>
                </a:cubicBezTo>
                <a:cubicBezTo>
                  <a:pt x="34" y="92"/>
                  <a:pt x="35" y="92"/>
                  <a:pt x="36" y="94"/>
                </a:cubicBezTo>
                <a:cubicBezTo>
                  <a:pt x="37" y="95"/>
                  <a:pt x="37" y="96"/>
                  <a:pt x="37" y="97"/>
                </a:cubicBezTo>
                <a:cubicBezTo>
                  <a:pt x="37" y="98"/>
                  <a:pt x="37" y="100"/>
                  <a:pt x="36" y="101"/>
                </a:cubicBezTo>
                <a:close/>
                <a:moveTo>
                  <a:pt x="36" y="81"/>
                </a:moveTo>
                <a:cubicBezTo>
                  <a:pt x="35" y="82"/>
                  <a:pt x="34" y="83"/>
                  <a:pt x="32" y="83"/>
                </a:cubicBezTo>
                <a:cubicBezTo>
                  <a:pt x="25" y="83"/>
                  <a:pt x="25" y="83"/>
                  <a:pt x="25" y="83"/>
                </a:cubicBezTo>
                <a:cubicBezTo>
                  <a:pt x="24" y="83"/>
                  <a:pt x="22" y="82"/>
                  <a:pt x="21" y="81"/>
                </a:cubicBezTo>
                <a:cubicBezTo>
                  <a:pt x="20" y="80"/>
                  <a:pt x="20" y="79"/>
                  <a:pt x="20" y="77"/>
                </a:cubicBezTo>
                <a:cubicBezTo>
                  <a:pt x="20" y="76"/>
                  <a:pt x="20" y="75"/>
                  <a:pt x="21" y="74"/>
                </a:cubicBezTo>
                <a:cubicBezTo>
                  <a:pt x="22" y="73"/>
                  <a:pt x="24" y="72"/>
                  <a:pt x="25" y="72"/>
                </a:cubicBezTo>
                <a:cubicBezTo>
                  <a:pt x="32" y="72"/>
                  <a:pt x="32" y="72"/>
                  <a:pt x="32" y="72"/>
                </a:cubicBezTo>
                <a:cubicBezTo>
                  <a:pt x="34" y="72"/>
                  <a:pt x="35" y="73"/>
                  <a:pt x="36" y="74"/>
                </a:cubicBezTo>
                <a:cubicBezTo>
                  <a:pt x="37" y="75"/>
                  <a:pt x="37" y="76"/>
                  <a:pt x="37" y="77"/>
                </a:cubicBezTo>
                <a:cubicBezTo>
                  <a:pt x="37" y="79"/>
                  <a:pt x="37" y="80"/>
                  <a:pt x="36" y="81"/>
                </a:cubicBezTo>
                <a:close/>
                <a:moveTo>
                  <a:pt x="36" y="60"/>
                </a:moveTo>
                <a:cubicBezTo>
                  <a:pt x="35" y="61"/>
                  <a:pt x="34" y="62"/>
                  <a:pt x="32" y="62"/>
                </a:cubicBezTo>
                <a:cubicBezTo>
                  <a:pt x="25" y="62"/>
                  <a:pt x="25" y="62"/>
                  <a:pt x="25" y="62"/>
                </a:cubicBezTo>
                <a:cubicBezTo>
                  <a:pt x="24" y="62"/>
                  <a:pt x="22" y="61"/>
                  <a:pt x="21" y="60"/>
                </a:cubicBezTo>
                <a:cubicBezTo>
                  <a:pt x="20" y="59"/>
                  <a:pt x="20" y="58"/>
                  <a:pt x="20" y="57"/>
                </a:cubicBezTo>
                <a:cubicBezTo>
                  <a:pt x="20" y="55"/>
                  <a:pt x="20" y="54"/>
                  <a:pt x="21" y="53"/>
                </a:cubicBezTo>
                <a:cubicBezTo>
                  <a:pt x="22" y="52"/>
                  <a:pt x="24" y="51"/>
                  <a:pt x="25" y="51"/>
                </a:cubicBezTo>
                <a:cubicBezTo>
                  <a:pt x="32" y="51"/>
                  <a:pt x="32" y="51"/>
                  <a:pt x="32" y="51"/>
                </a:cubicBezTo>
                <a:cubicBezTo>
                  <a:pt x="34" y="51"/>
                  <a:pt x="35" y="52"/>
                  <a:pt x="36" y="53"/>
                </a:cubicBezTo>
                <a:cubicBezTo>
                  <a:pt x="37" y="54"/>
                  <a:pt x="37" y="55"/>
                  <a:pt x="37" y="57"/>
                </a:cubicBezTo>
                <a:cubicBezTo>
                  <a:pt x="37" y="58"/>
                  <a:pt x="37" y="59"/>
                  <a:pt x="36" y="60"/>
                </a:cubicBezTo>
                <a:close/>
                <a:moveTo>
                  <a:pt x="90" y="101"/>
                </a:moveTo>
                <a:cubicBezTo>
                  <a:pt x="89" y="102"/>
                  <a:pt x="88" y="102"/>
                  <a:pt x="86" y="102"/>
                </a:cubicBezTo>
                <a:cubicBezTo>
                  <a:pt x="50" y="102"/>
                  <a:pt x="50" y="102"/>
                  <a:pt x="50" y="102"/>
                </a:cubicBezTo>
                <a:cubicBezTo>
                  <a:pt x="48" y="102"/>
                  <a:pt x="47" y="102"/>
                  <a:pt x="46" y="101"/>
                </a:cubicBezTo>
                <a:cubicBezTo>
                  <a:pt x="45" y="100"/>
                  <a:pt x="45" y="98"/>
                  <a:pt x="45" y="97"/>
                </a:cubicBezTo>
                <a:cubicBezTo>
                  <a:pt x="45" y="96"/>
                  <a:pt x="45" y="95"/>
                  <a:pt x="46" y="94"/>
                </a:cubicBezTo>
                <a:cubicBezTo>
                  <a:pt x="47" y="92"/>
                  <a:pt x="48" y="92"/>
                  <a:pt x="50" y="92"/>
                </a:cubicBezTo>
                <a:cubicBezTo>
                  <a:pt x="86" y="92"/>
                  <a:pt x="86" y="92"/>
                  <a:pt x="86" y="92"/>
                </a:cubicBezTo>
                <a:cubicBezTo>
                  <a:pt x="88" y="92"/>
                  <a:pt x="89" y="92"/>
                  <a:pt x="90" y="94"/>
                </a:cubicBezTo>
                <a:cubicBezTo>
                  <a:pt x="91" y="95"/>
                  <a:pt x="91" y="96"/>
                  <a:pt x="91" y="97"/>
                </a:cubicBezTo>
                <a:cubicBezTo>
                  <a:pt x="91" y="98"/>
                  <a:pt x="91" y="100"/>
                  <a:pt x="90" y="101"/>
                </a:cubicBezTo>
                <a:close/>
                <a:moveTo>
                  <a:pt x="91" y="81"/>
                </a:moveTo>
                <a:cubicBezTo>
                  <a:pt x="90" y="82"/>
                  <a:pt x="89" y="83"/>
                  <a:pt x="87" y="83"/>
                </a:cubicBezTo>
                <a:cubicBezTo>
                  <a:pt x="51" y="83"/>
                  <a:pt x="51" y="83"/>
                  <a:pt x="51" y="83"/>
                </a:cubicBezTo>
                <a:cubicBezTo>
                  <a:pt x="49" y="83"/>
                  <a:pt x="48" y="82"/>
                  <a:pt x="47" y="81"/>
                </a:cubicBezTo>
                <a:cubicBezTo>
                  <a:pt x="46" y="80"/>
                  <a:pt x="46" y="79"/>
                  <a:pt x="46" y="77"/>
                </a:cubicBezTo>
                <a:cubicBezTo>
                  <a:pt x="46" y="76"/>
                  <a:pt x="46" y="75"/>
                  <a:pt x="47" y="74"/>
                </a:cubicBezTo>
                <a:cubicBezTo>
                  <a:pt x="48" y="73"/>
                  <a:pt x="49" y="72"/>
                  <a:pt x="51" y="72"/>
                </a:cubicBezTo>
                <a:cubicBezTo>
                  <a:pt x="87" y="72"/>
                  <a:pt x="87" y="72"/>
                  <a:pt x="87" y="72"/>
                </a:cubicBezTo>
                <a:cubicBezTo>
                  <a:pt x="89" y="72"/>
                  <a:pt x="90" y="73"/>
                  <a:pt x="91" y="74"/>
                </a:cubicBezTo>
                <a:cubicBezTo>
                  <a:pt x="92" y="75"/>
                  <a:pt x="93" y="76"/>
                  <a:pt x="93" y="77"/>
                </a:cubicBezTo>
                <a:cubicBezTo>
                  <a:pt x="93" y="79"/>
                  <a:pt x="92" y="80"/>
                  <a:pt x="91" y="81"/>
                </a:cubicBezTo>
                <a:close/>
                <a:moveTo>
                  <a:pt x="91" y="60"/>
                </a:moveTo>
                <a:cubicBezTo>
                  <a:pt x="90" y="61"/>
                  <a:pt x="89" y="62"/>
                  <a:pt x="87" y="62"/>
                </a:cubicBezTo>
                <a:cubicBezTo>
                  <a:pt x="51" y="62"/>
                  <a:pt x="51" y="62"/>
                  <a:pt x="51" y="62"/>
                </a:cubicBezTo>
                <a:cubicBezTo>
                  <a:pt x="49" y="62"/>
                  <a:pt x="48" y="61"/>
                  <a:pt x="47" y="60"/>
                </a:cubicBezTo>
                <a:cubicBezTo>
                  <a:pt x="46" y="59"/>
                  <a:pt x="46" y="58"/>
                  <a:pt x="46" y="57"/>
                </a:cubicBezTo>
                <a:cubicBezTo>
                  <a:pt x="46" y="55"/>
                  <a:pt x="46" y="54"/>
                  <a:pt x="47" y="53"/>
                </a:cubicBezTo>
                <a:cubicBezTo>
                  <a:pt x="48" y="52"/>
                  <a:pt x="49" y="51"/>
                  <a:pt x="51" y="51"/>
                </a:cubicBezTo>
                <a:cubicBezTo>
                  <a:pt x="87" y="51"/>
                  <a:pt x="87" y="51"/>
                  <a:pt x="87" y="51"/>
                </a:cubicBezTo>
                <a:cubicBezTo>
                  <a:pt x="89" y="51"/>
                  <a:pt x="90" y="52"/>
                  <a:pt x="91" y="53"/>
                </a:cubicBezTo>
                <a:cubicBezTo>
                  <a:pt x="92" y="54"/>
                  <a:pt x="93" y="55"/>
                  <a:pt x="93" y="57"/>
                </a:cubicBezTo>
                <a:cubicBezTo>
                  <a:pt x="93" y="58"/>
                  <a:pt x="92" y="59"/>
                  <a:pt x="91" y="60"/>
                </a:cubicBezTo>
                <a:close/>
                <a:moveTo>
                  <a:pt x="97" y="28"/>
                </a:moveTo>
                <a:cubicBezTo>
                  <a:pt x="86" y="28"/>
                  <a:pt x="86" y="28"/>
                  <a:pt x="86" y="28"/>
                </a:cubicBezTo>
                <a:cubicBezTo>
                  <a:pt x="85" y="28"/>
                  <a:pt x="85" y="28"/>
                  <a:pt x="85" y="27"/>
                </a:cubicBezTo>
                <a:cubicBezTo>
                  <a:pt x="84" y="27"/>
                  <a:pt x="84" y="27"/>
                  <a:pt x="84" y="26"/>
                </a:cubicBezTo>
                <a:cubicBezTo>
                  <a:pt x="84" y="16"/>
                  <a:pt x="84" y="16"/>
                  <a:pt x="84" y="16"/>
                </a:cubicBezTo>
                <a:cubicBezTo>
                  <a:pt x="88" y="16"/>
                  <a:pt x="88" y="16"/>
                  <a:pt x="88" y="16"/>
                </a:cubicBezTo>
                <a:cubicBezTo>
                  <a:pt x="88" y="24"/>
                  <a:pt x="88" y="24"/>
                  <a:pt x="88" y="24"/>
                </a:cubicBezTo>
                <a:cubicBezTo>
                  <a:pt x="97" y="24"/>
                  <a:pt x="97" y="24"/>
                  <a:pt x="97" y="24"/>
                </a:cubicBezTo>
                <a:lnTo>
                  <a:pt x="97" y="28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00" name="Freeform 48"/>
          <p:cNvSpPr>
            <a:spLocks noEditPoints="1"/>
          </p:cNvSpPr>
          <p:nvPr/>
        </p:nvSpPr>
        <p:spPr bwMode="auto">
          <a:xfrm>
            <a:off x="5592726" y="5769963"/>
            <a:ext cx="422275" cy="503238"/>
          </a:xfrm>
          <a:custGeom>
            <a:avLst/>
            <a:gdLst>
              <a:gd name="T0" fmla="*/ 92 w 112"/>
              <a:gd name="T1" fmla="*/ 0 h 134"/>
              <a:gd name="T2" fmla="*/ 0 w 112"/>
              <a:gd name="T3" fmla="*/ 134 h 134"/>
              <a:gd name="T4" fmla="*/ 112 w 112"/>
              <a:gd name="T5" fmla="*/ 19 h 134"/>
              <a:gd name="T6" fmla="*/ 36 w 112"/>
              <a:gd name="T7" fmla="*/ 101 h 134"/>
              <a:gd name="T8" fmla="*/ 25 w 112"/>
              <a:gd name="T9" fmla="*/ 102 h 134"/>
              <a:gd name="T10" fmla="*/ 20 w 112"/>
              <a:gd name="T11" fmla="*/ 97 h 134"/>
              <a:gd name="T12" fmla="*/ 25 w 112"/>
              <a:gd name="T13" fmla="*/ 92 h 134"/>
              <a:gd name="T14" fmla="*/ 36 w 112"/>
              <a:gd name="T15" fmla="*/ 94 h 134"/>
              <a:gd name="T16" fmla="*/ 36 w 112"/>
              <a:gd name="T17" fmla="*/ 101 h 134"/>
              <a:gd name="T18" fmla="*/ 32 w 112"/>
              <a:gd name="T19" fmla="*/ 83 h 134"/>
              <a:gd name="T20" fmla="*/ 21 w 112"/>
              <a:gd name="T21" fmla="*/ 81 h 134"/>
              <a:gd name="T22" fmla="*/ 21 w 112"/>
              <a:gd name="T23" fmla="*/ 74 h 134"/>
              <a:gd name="T24" fmla="*/ 32 w 112"/>
              <a:gd name="T25" fmla="*/ 72 h 134"/>
              <a:gd name="T26" fmla="*/ 37 w 112"/>
              <a:gd name="T27" fmla="*/ 77 h 134"/>
              <a:gd name="T28" fmla="*/ 36 w 112"/>
              <a:gd name="T29" fmla="*/ 60 h 134"/>
              <a:gd name="T30" fmla="*/ 25 w 112"/>
              <a:gd name="T31" fmla="*/ 62 h 134"/>
              <a:gd name="T32" fmla="*/ 20 w 112"/>
              <a:gd name="T33" fmla="*/ 57 h 134"/>
              <a:gd name="T34" fmla="*/ 25 w 112"/>
              <a:gd name="T35" fmla="*/ 51 h 134"/>
              <a:gd name="T36" fmla="*/ 36 w 112"/>
              <a:gd name="T37" fmla="*/ 53 h 134"/>
              <a:gd name="T38" fmla="*/ 36 w 112"/>
              <a:gd name="T39" fmla="*/ 60 h 134"/>
              <a:gd name="T40" fmla="*/ 86 w 112"/>
              <a:gd name="T41" fmla="*/ 102 h 134"/>
              <a:gd name="T42" fmla="*/ 46 w 112"/>
              <a:gd name="T43" fmla="*/ 101 h 134"/>
              <a:gd name="T44" fmla="*/ 46 w 112"/>
              <a:gd name="T45" fmla="*/ 94 h 134"/>
              <a:gd name="T46" fmla="*/ 86 w 112"/>
              <a:gd name="T47" fmla="*/ 92 h 134"/>
              <a:gd name="T48" fmla="*/ 91 w 112"/>
              <a:gd name="T49" fmla="*/ 97 h 134"/>
              <a:gd name="T50" fmla="*/ 91 w 112"/>
              <a:gd name="T51" fmla="*/ 81 h 134"/>
              <a:gd name="T52" fmla="*/ 51 w 112"/>
              <a:gd name="T53" fmla="*/ 83 h 134"/>
              <a:gd name="T54" fmla="*/ 46 w 112"/>
              <a:gd name="T55" fmla="*/ 77 h 134"/>
              <a:gd name="T56" fmla="*/ 51 w 112"/>
              <a:gd name="T57" fmla="*/ 72 h 134"/>
              <a:gd name="T58" fmla="*/ 91 w 112"/>
              <a:gd name="T59" fmla="*/ 74 h 134"/>
              <a:gd name="T60" fmla="*/ 91 w 112"/>
              <a:gd name="T61" fmla="*/ 81 h 134"/>
              <a:gd name="T62" fmla="*/ 87 w 112"/>
              <a:gd name="T63" fmla="*/ 62 h 134"/>
              <a:gd name="T64" fmla="*/ 47 w 112"/>
              <a:gd name="T65" fmla="*/ 60 h 134"/>
              <a:gd name="T66" fmla="*/ 47 w 112"/>
              <a:gd name="T67" fmla="*/ 53 h 134"/>
              <a:gd name="T68" fmla="*/ 87 w 112"/>
              <a:gd name="T69" fmla="*/ 51 h 134"/>
              <a:gd name="T70" fmla="*/ 93 w 112"/>
              <a:gd name="T71" fmla="*/ 57 h 134"/>
              <a:gd name="T72" fmla="*/ 97 w 112"/>
              <a:gd name="T73" fmla="*/ 28 h 134"/>
              <a:gd name="T74" fmla="*/ 85 w 112"/>
              <a:gd name="T75" fmla="*/ 27 h 134"/>
              <a:gd name="T76" fmla="*/ 84 w 112"/>
              <a:gd name="T77" fmla="*/ 16 h 134"/>
              <a:gd name="T78" fmla="*/ 88 w 112"/>
              <a:gd name="T79" fmla="*/ 24 h 134"/>
              <a:gd name="T80" fmla="*/ 97 w 112"/>
              <a:gd name="T81" fmla="*/ 28 h 1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12" h="134">
                <a:moveTo>
                  <a:pt x="93" y="0"/>
                </a:moveTo>
                <a:cubicBezTo>
                  <a:pt x="92" y="0"/>
                  <a:pt x="92" y="0"/>
                  <a:pt x="92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34"/>
                  <a:pt x="0" y="134"/>
                  <a:pt x="0" y="134"/>
                </a:cubicBezTo>
                <a:cubicBezTo>
                  <a:pt x="112" y="134"/>
                  <a:pt x="112" y="134"/>
                  <a:pt x="112" y="134"/>
                </a:cubicBezTo>
                <a:cubicBezTo>
                  <a:pt x="112" y="19"/>
                  <a:pt x="112" y="19"/>
                  <a:pt x="112" y="19"/>
                </a:cubicBezTo>
                <a:lnTo>
                  <a:pt x="93" y="0"/>
                </a:lnTo>
                <a:close/>
                <a:moveTo>
                  <a:pt x="36" y="101"/>
                </a:moveTo>
                <a:cubicBezTo>
                  <a:pt x="35" y="102"/>
                  <a:pt x="34" y="102"/>
                  <a:pt x="32" y="102"/>
                </a:cubicBezTo>
                <a:cubicBezTo>
                  <a:pt x="25" y="102"/>
                  <a:pt x="25" y="102"/>
                  <a:pt x="25" y="102"/>
                </a:cubicBezTo>
                <a:cubicBezTo>
                  <a:pt x="24" y="102"/>
                  <a:pt x="22" y="102"/>
                  <a:pt x="21" y="101"/>
                </a:cubicBezTo>
                <a:cubicBezTo>
                  <a:pt x="20" y="100"/>
                  <a:pt x="20" y="98"/>
                  <a:pt x="20" y="97"/>
                </a:cubicBezTo>
                <a:cubicBezTo>
                  <a:pt x="20" y="96"/>
                  <a:pt x="20" y="95"/>
                  <a:pt x="21" y="94"/>
                </a:cubicBezTo>
                <a:cubicBezTo>
                  <a:pt x="22" y="92"/>
                  <a:pt x="24" y="92"/>
                  <a:pt x="25" y="92"/>
                </a:cubicBezTo>
                <a:cubicBezTo>
                  <a:pt x="32" y="92"/>
                  <a:pt x="32" y="92"/>
                  <a:pt x="32" y="92"/>
                </a:cubicBezTo>
                <a:cubicBezTo>
                  <a:pt x="34" y="92"/>
                  <a:pt x="35" y="92"/>
                  <a:pt x="36" y="94"/>
                </a:cubicBezTo>
                <a:cubicBezTo>
                  <a:pt x="37" y="95"/>
                  <a:pt x="37" y="96"/>
                  <a:pt x="37" y="97"/>
                </a:cubicBezTo>
                <a:cubicBezTo>
                  <a:pt x="37" y="98"/>
                  <a:pt x="37" y="100"/>
                  <a:pt x="36" y="101"/>
                </a:cubicBezTo>
                <a:close/>
                <a:moveTo>
                  <a:pt x="36" y="81"/>
                </a:moveTo>
                <a:cubicBezTo>
                  <a:pt x="35" y="82"/>
                  <a:pt x="34" y="83"/>
                  <a:pt x="32" y="83"/>
                </a:cubicBezTo>
                <a:cubicBezTo>
                  <a:pt x="25" y="83"/>
                  <a:pt x="25" y="83"/>
                  <a:pt x="25" y="83"/>
                </a:cubicBezTo>
                <a:cubicBezTo>
                  <a:pt x="24" y="83"/>
                  <a:pt x="22" y="82"/>
                  <a:pt x="21" y="81"/>
                </a:cubicBezTo>
                <a:cubicBezTo>
                  <a:pt x="20" y="80"/>
                  <a:pt x="20" y="79"/>
                  <a:pt x="20" y="77"/>
                </a:cubicBezTo>
                <a:cubicBezTo>
                  <a:pt x="20" y="76"/>
                  <a:pt x="20" y="75"/>
                  <a:pt x="21" y="74"/>
                </a:cubicBezTo>
                <a:cubicBezTo>
                  <a:pt x="22" y="73"/>
                  <a:pt x="24" y="72"/>
                  <a:pt x="25" y="72"/>
                </a:cubicBezTo>
                <a:cubicBezTo>
                  <a:pt x="32" y="72"/>
                  <a:pt x="32" y="72"/>
                  <a:pt x="32" y="72"/>
                </a:cubicBezTo>
                <a:cubicBezTo>
                  <a:pt x="34" y="72"/>
                  <a:pt x="35" y="73"/>
                  <a:pt x="36" y="74"/>
                </a:cubicBezTo>
                <a:cubicBezTo>
                  <a:pt x="37" y="75"/>
                  <a:pt x="37" y="76"/>
                  <a:pt x="37" y="77"/>
                </a:cubicBezTo>
                <a:cubicBezTo>
                  <a:pt x="37" y="79"/>
                  <a:pt x="37" y="80"/>
                  <a:pt x="36" y="81"/>
                </a:cubicBezTo>
                <a:close/>
                <a:moveTo>
                  <a:pt x="36" y="60"/>
                </a:moveTo>
                <a:cubicBezTo>
                  <a:pt x="35" y="61"/>
                  <a:pt x="34" y="62"/>
                  <a:pt x="32" y="62"/>
                </a:cubicBezTo>
                <a:cubicBezTo>
                  <a:pt x="25" y="62"/>
                  <a:pt x="25" y="62"/>
                  <a:pt x="25" y="62"/>
                </a:cubicBezTo>
                <a:cubicBezTo>
                  <a:pt x="24" y="62"/>
                  <a:pt x="22" y="61"/>
                  <a:pt x="21" y="60"/>
                </a:cubicBezTo>
                <a:cubicBezTo>
                  <a:pt x="20" y="59"/>
                  <a:pt x="20" y="58"/>
                  <a:pt x="20" y="57"/>
                </a:cubicBezTo>
                <a:cubicBezTo>
                  <a:pt x="20" y="55"/>
                  <a:pt x="20" y="54"/>
                  <a:pt x="21" y="53"/>
                </a:cubicBezTo>
                <a:cubicBezTo>
                  <a:pt x="22" y="52"/>
                  <a:pt x="24" y="51"/>
                  <a:pt x="25" y="51"/>
                </a:cubicBezTo>
                <a:cubicBezTo>
                  <a:pt x="32" y="51"/>
                  <a:pt x="32" y="51"/>
                  <a:pt x="32" y="51"/>
                </a:cubicBezTo>
                <a:cubicBezTo>
                  <a:pt x="34" y="51"/>
                  <a:pt x="35" y="52"/>
                  <a:pt x="36" y="53"/>
                </a:cubicBezTo>
                <a:cubicBezTo>
                  <a:pt x="37" y="54"/>
                  <a:pt x="37" y="55"/>
                  <a:pt x="37" y="57"/>
                </a:cubicBezTo>
                <a:cubicBezTo>
                  <a:pt x="37" y="58"/>
                  <a:pt x="37" y="59"/>
                  <a:pt x="36" y="60"/>
                </a:cubicBezTo>
                <a:close/>
                <a:moveTo>
                  <a:pt x="90" y="101"/>
                </a:moveTo>
                <a:cubicBezTo>
                  <a:pt x="89" y="102"/>
                  <a:pt x="88" y="102"/>
                  <a:pt x="86" y="102"/>
                </a:cubicBezTo>
                <a:cubicBezTo>
                  <a:pt x="50" y="102"/>
                  <a:pt x="50" y="102"/>
                  <a:pt x="50" y="102"/>
                </a:cubicBezTo>
                <a:cubicBezTo>
                  <a:pt x="48" y="102"/>
                  <a:pt x="47" y="102"/>
                  <a:pt x="46" y="101"/>
                </a:cubicBezTo>
                <a:cubicBezTo>
                  <a:pt x="45" y="100"/>
                  <a:pt x="45" y="98"/>
                  <a:pt x="45" y="97"/>
                </a:cubicBezTo>
                <a:cubicBezTo>
                  <a:pt x="45" y="96"/>
                  <a:pt x="45" y="95"/>
                  <a:pt x="46" y="94"/>
                </a:cubicBezTo>
                <a:cubicBezTo>
                  <a:pt x="47" y="92"/>
                  <a:pt x="48" y="92"/>
                  <a:pt x="50" y="92"/>
                </a:cubicBezTo>
                <a:cubicBezTo>
                  <a:pt x="86" y="92"/>
                  <a:pt x="86" y="92"/>
                  <a:pt x="86" y="92"/>
                </a:cubicBezTo>
                <a:cubicBezTo>
                  <a:pt x="88" y="92"/>
                  <a:pt x="89" y="92"/>
                  <a:pt x="90" y="94"/>
                </a:cubicBezTo>
                <a:cubicBezTo>
                  <a:pt x="91" y="95"/>
                  <a:pt x="91" y="96"/>
                  <a:pt x="91" y="97"/>
                </a:cubicBezTo>
                <a:cubicBezTo>
                  <a:pt x="91" y="98"/>
                  <a:pt x="91" y="100"/>
                  <a:pt x="90" y="101"/>
                </a:cubicBezTo>
                <a:close/>
                <a:moveTo>
                  <a:pt x="91" y="81"/>
                </a:moveTo>
                <a:cubicBezTo>
                  <a:pt x="90" y="82"/>
                  <a:pt x="89" y="83"/>
                  <a:pt x="87" y="83"/>
                </a:cubicBezTo>
                <a:cubicBezTo>
                  <a:pt x="51" y="83"/>
                  <a:pt x="51" y="83"/>
                  <a:pt x="51" y="83"/>
                </a:cubicBezTo>
                <a:cubicBezTo>
                  <a:pt x="49" y="83"/>
                  <a:pt x="48" y="82"/>
                  <a:pt x="47" y="81"/>
                </a:cubicBezTo>
                <a:cubicBezTo>
                  <a:pt x="46" y="80"/>
                  <a:pt x="46" y="79"/>
                  <a:pt x="46" y="77"/>
                </a:cubicBezTo>
                <a:cubicBezTo>
                  <a:pt x="46" y="76"/>
                  <a:pt x="46" y="75"/>
                  <a:pt x="47" y="74"/>
                </a:cubicBezTo>
                <a:cubicBezTo>
                  <a:pt x="48" y="73"/>
                  <a:pt x="49" y="72"/>
                  <a:pt x="51" y="72"/>
                </a:cubicBezTo>
                <a:cubicBezTo>
                  <a:pt x="87" y="72"/>
                  <a:pt x="87" y="72"/>
                  <a:pt x="87" y="72"/>
                </a:cubicBezTo>
                <a:cubicBezTo>
                  <a:pt x="89" y="72"/>
                  <a:pt x="90" y="73"/>
                  <a:pt x="91" y="74"/>
                </a:cubicBezTo>
                <a:cubicBezTo>
                  <a:pt x="92" y="75"/>
                  <a:pt x="93" y="76"/>
                  <a:pt x="93" y="77"/>
                </a:cubicBezTo>
                <a:cubicBezTo>
                  <a:pt x="93" y="79"/>
                  <a:pt x="92" y="80"/>
                  <a:pt x="91" y="81"/>
                </a:cubicBezTo>
                <a:close/>
                <a:moveTo>
                  <a:pt x="91" y="60"/>
                </a:moveTo>
                <a:cubicBezTo>
                  <a:pt x="90" y="61"/>
                  <a:pt x="89" y="62"/>
                  <a:pt x="87" y="62"/>
                </a:cubicBezTo>
                <a:cubicBezTo>
                  <a:pt x="51" y="62"/>
                  <a:pt x="51" y="62"/>
                  <a:pt x="51" y="62"/>
                </a:cubicBezTo>
                <a:cubicBezTo>
                  <a:pt x="49" y="62"/>
                  <a:pt x="48" y="61"/>
                  <a:pt x="47" y="60"/>
                </a:cubicBezTo>
                <a:cubicBezTo>
                  <a:pt x="46" y="59"/>
                  <a:pt x="46" y="58"/>
                  <a:pt x="46" y="57"/>
                </a:cubicBezTo>
                <a:cubicBezTo>
                  <a:pt x="46" y="55"/>
                  <a:pt x="46" y="54"/>
                  <a:pt x="47" y="53"/>
                </a:cubicBezTo>
                <a:cubicBezTo>
                  <a:pt x="48" y="52"/>
                  <a:pt x="49" y="51"/>
                  <a:pt x="51" y="51"/>
                </a:cubicBezTo>
                <a:cubicBezTo>
                  <a:pt x="87" y="51"/>
                  <a:pt x="87" y="51"/>
                  <a:pt x="87" y="51"/>
                </a:cubicBezTo>
                <a:cubicBezTo>
                  <a:pt x="89" y="51"/>
                  <a:pt x="90" y="52"/>
                  <a:pt x="91" y="53"/>
                </a:cubicBezTo>
                <a:cubicBezTo>
                  <a:pt x="92" y="54"/>
                  <a:pt x="93" y="55"/>
                  <a:pt x="93" y="57"/>
                </a:cubicBezTo>
                <a:cubicBezTo>
                  <a:pt x="93" y="58"/>
                  <a:pt x="92" y="59"/>
                  <a:pt x="91" y="60"/>
                </a:cubicBezTo>
                <a:close/>
                <a:moveTo>
                  <a:pt x="97" y="28"/>
                </a:moveTo>
                <a:cubicBezTo>
                  <a:pt x="86" y="28"/>
                  <a:pt x="86" y="28"/>
                  <a:pt x="86" y="28"/>
                </a:cubicBezTo>
                <a:cubicBezTo>
                  <a:pt x="85" y="28"/>
                  <a:pt x="85" y="28"/>
                  <a:pt x="85" y="27"/>
                </a:cubicBezTo>
                <a:cubicBezTo>
                  <a:pt x="84" y="27"/>
                  <a:pt x="84" y="27"/>
                  <a:pt x="84" y="26"/>
                </a:cubicBezTo>
                <a:cubicBezTo>
                  <a:pt x="84" y="16"/>
                  <a:pt x="84" y="16"/>
                  <a:pt x="84" y="16"/>
                </a:cubicBezTo>
                <a:cubicBezTo>
                  <a:pt x="88" y="16"/>
                  <a:pt x="88" y="16"/>
                  <a:pt x="88" y="16"/>
                </a:cubicBezTo>
                <a:cubicBezTo>
                  <a:pt x="88" y="24"/>
                  <a:pt x="88" y="24"/>
                  <a:pt x="88" y="24"/>
                </a:cubicBezTo>
                <a:cubicBezTo>
                  <a:pt x="97" y="24"/>
                  <a:pt x="97" y="24"/>
                  <a:pt x="97" y="24"/>
                </a:cubicBezTo>
                <a:lnTo>
                  <a:pt x="97" y="28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01" name="Freeform 48"/>
          <p:cNvSpPr>
            <a:spLocks noEditPoints="1"/>
          </p:cNvSpPr>
          <p:nvPr/>
        </p:nvSpPr>
        <p:spPr bwMode="auto">
          <a:xfrm>
            <a:off x="4586368" y="5769963"/>
            <a:ext cx="422275" cy="503238"/>
          </a:xfrm>
          <a:custGeom>
            <a:avLst/>
            <a:gdLst>
              <a:gd name="T0" fmla="*/ 92 w 112"/>
              <a:gd name="T1" fmla="*/ 0 h 134"/>
              <a:gd name="T2" fmla="*/ 0 w 112"/>
              <a:gd name="T3" fmla="*/ 134 h 134"/>
              <a:gd name="T4" fmla="*/ 112 w 112"/>
              <a:gd name="T5" fmla="*/ 19 h 134"/>
              <a:gd name="T6" fmla="*/ 36 w 112"/>
              <a:gd name="T7" fmla="*/ 101 h 134"/>
              <a:gd name="T8" fmla="*/ 25 w 112"/>
              <a:gd name="T9" fmla="*/ 102 h 134"/>
              <a:gd name="T10" fmla="*/ 20 w 112"/>
              <a:gd name="T11" fmla="*/ 97 h 134"/>
              <a:gd name="T12" fmla="*/ 25 w 112"/>
              <a:gd name="T13" fmla="*/ 92 h 134"/>
              <a:gd name="T14" fmla="*/ 36 w 112"/>
              <a:gd name="T15" fmla="*/ 94 h 134"/>
              <a:gd name="T16" fmla="*/ 36 w 112"/>
              <a:gd name="T17" fmla="*/ 101 h 134"/>
              <a:gd name="T18" fmla="*/ 32 w 112"/>
              <a:gd name="T19" fmla="*/ 83 h 134"/>
              <a:gd name="T20" fmla="*/ 21 w 112"/>
              <a:gd name="T21" fmla="*/ 81 h 134"/>
              <a:gd name="T22" fmla="*/ 21 w 112"/>
              <a:gd name="T23" fmla="*/ 74 h 134"/>
              <a:gd name="T24" fmla="*/ 32 w 112"/>
              <a:gd name="T25" fmla="*/ 72 h 134"/>
              <a:gd name="T26" fmla="*/ 37 w 112"/>
              <a:gd name="T27" fmla="*/ 77 h 134"/>
              <a:gd name="T28" fmla="*/ 36 w 112"/>
              <a:gd name="T29" fmla="*/ 60 h 134"/>
              <a:gd name="T30" fmla="*/ 25 w 112"/>
              <a:gd name="T31" fmla="*/ 62 h 134"/>
              <a:gd name="T32" fmla="*/ 20 w 112"/>
              <a:gd name="T33" fmla="*/ 57 h 134"/>
              <a:gd name="T34" fmla="*/ 25 w 112"/>
              <a:gd name="T35" fmla="*/ 51 h 134"/>
              <a:gd name="T36" fmla="*/ 36 w 112"/>
              <a:gd name="T37" fmla="*/ 53 h 134"/>
              <a:gd name="T38" fmla="*/ 36 w 112"/>
              <a:gd name="T39" fmla="*/ 60 h 134"/>
              <a:gd name="T40" fmla="*/ 86 w 112"/>
              <a:gd name="T41" fmla="*/ 102 h 134"/>
              <a:gd name="T42" fmla="*/ 46 w 112"/>
              <a:gd name="T43" fmla="*/ 101 h 134"/>
              <a:gd name="T44" fmla="*/ 46 w 112"/>
              <a:gd name="T45" fmla="*/ 94 h 134"/>
              <a:gd name="T46" fmla="*/ 86 w 112"/>
              <a:gd name="T47" fmla="*/ 92 h 134"/>
              <a:gd name="T48" fmla="*/ 91 w 112"/>
              <a:gd name="T49" fmla="*/ 97 h 134"/>
              <a:gd name="T50" fmla="*/ 91 w 112"/>
              <a:gd name="T51" fmla="*/ 81 h 134"/>
              <a:gd name="T52" fmla="*/ 51 w 112"/>
              <a:gd name="T53" fmla="*/ 83 h 134"/>
              <a:gd name="T54" fmla="*/ 46 w 112"/>
              <a:gd name="T55" fmla="*/ 77 h 134"/>
              <a:gd name="T56" fmla="*/ 51 w 112"/>
              <a:gd name="T57" fmla="*/ 72 h 134"/>
              <a:gd name="T58" fmla="*/ 91 w 112"/>
              <a:gd name="T59" fmla="*/ 74 h 134"/>
              <a:gd name="T60" fmla="*/ 91 w 112"/>
              <a:gd name="T61" fmla="*/ 81 h 134"/>
              <a:gd name="T62" fmla="*/ 87 w 112"/>
              <a:gd name="T63" fmla="*/ 62 h 134"/>
              <a:gd name="T64" fmla="*/ 47 w 112"/>
              <a:gd name="T65" fmla="*/ 60 h 134"/>
              <a:gd name="T66" fmla="*/ 47 w 112"/>
              <a:gd name="T67" fmla="*/ 53 h 134"/>
              <a:gd name="T68" fmla="*/ 87 w 112"/>
              <a:gd name="T69" fmla="*/ 51 h 134"/>
              <a:gd name="T70" fmla="*/ 93 w 112"/>
              <a:gd name="T71" fmla="*/ 57 h 134"/>
              <a:gd name="T72" fmla="*/ 97 w 112"/>
              <a:gd name="T73" fmla="*/ 28 h 134"/>
              <a:gd name="T74" fmla="*/ 85 w 112"/>
              <a:gd name="T75" fmla="*/ 27 h 134"/>
              <a:gd name="T76" fmla="*/ 84 w 112"/>
              <a:gd name="T77" fmla="*/ 16 h 134"/>
              <a:gd name="T78" fmla="*/ 88 w 112"/>
              <a:gd name="T79" fmla="*/ 24 h 134"/>
              <a:gd name="T80" fmla="*/ 97 w 112"/>
              <a:gd name="T81" fmla="*/ 28 h 1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12" h="134">
                <a:moveTo>
                  <a:pt x="93" y="0"/>
                </a:moveTo>
                <a:cubicBezTo>
                  <a:pt x="92" y="0"/>
                  <a:pt x="92" y="0"/>
                  <a:pt x="92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34"/>
                  <a:pt x="0" y="134"/>
                  <a:pt x="0" y="134"/>
                </a:cubicBezTo>
                <a:cubicBezTo>
                  <a:pt x="112" y="134"/>
                  <a:pt x="112" y="134"/>
                  <a:pt x="112" y="134"/>
                </a:cubicBezTo>
                <a:cubicBezTo>
                  <a:pt x="112" y="19"/>
                  <a:pt x="112" y="19"/>
                  <a:pt x="112" y="19"/>
                </a:cubicBezTo>
                <a:lnTo>
                  <a:pt x="93" y="0"/>
                </a:lnTo>
                <a:close/>
                <a:moveTo>
                  <a:pt x="36" y="101"/>
                </a:moveTo>
                <a:cubicBezTo>
                  <a:pt x="35" y="102"/>
                  <a:pt x="34" y="102"/>
                  <a:pt x="32" y="102"/>
                </a:cubicBezTo>
                <a:cubicBezTo>
                  <a:pt x="25" y="102"/>
                  <a:pt x="25" y="102"/>
                  <a:pt x="25" y="102"/>
                </a:cubicBezTo>
                <a:cubicBezTo>
                  <a:pt x="24" y="102"/>
                  <a:pt x="22" y="102"/>
                  <a:pt x="21" y="101"/>
                </a:cubicBezTo>
                <a:cubicBezTo>
                  <a:pt x="20" y="100"/>
                  <a:pt x="20" y="98"/>
                  <a:pt x="20" y="97"/>
                </a:cubicBezTo>
                <a:cubicBezTo>
                  <a:pt x="20" y="96"/>
                  <a:pt x="20" y="95"/>
                  <a:pt x="21" y="94"/>
                </a:cubicBezTo>
                <a:cubicBezTo>
                  <a:pt x="22" y="92"/>
                  <a:pt x="24" y="92"/>
                  <a:pt x="25" y="92"/>
                </a:cubicBezTo>
                <a:cubicBezTo>
                  <a:pt x="32" y="92"/>
                  <a:pt x="32" y="92"/>
                  <a:pt x="32" y="92"/>
                </a:cubicBezTo>
                <a:cubicBezTo>
                  <a:pt x="34" y="92"/>
                  <a:pt x="35" y="92"/>
                  <a:pt x="36" y="94"/>
                </a:cubicBezTo>
                <a:cubicBezTo>
                  <a:pt x="37" y="95"/>
                  <a:pt x="37" y="96"/>
                  <a:pt x="37" y="97"/>
                </a:cubicBezTo>
                <a:cubicBezTo>
                  <a:pt x="37" y="98"/>
                  <a:pt x="37" y="100"/>
                  <a:pt x="36" y="101"/>
                </a:cubicBezTo>
                <a:close/>
                <a:moveTo>
                  <a:pt x="36" y="81"/>
                </a:moveTo>
                <a:cubicBezTo>
                  <a:pt x="35" y="82"/>
                  <a:pt x="34" y="83"/>
                  <a:pt x="32" y="83"/>
                </a:cubicBezTo>
                <a:cubicBezTo>
                  <a:pt x="25" y="83"/>
                  <a:pt x="25" y="83"/>
                  <a:pt x="25" y="83"/>
                </a:cubicBezTo>
                <a:cubicBezTo>
                  <a:pt x="24" y="83"/>
                  <a:pt x="22" y="82"/>
                  <a:pt x="21" y="81"/>
                </a:cubicBezTo>
                <a:cubicBezTo>
                  <a:pt x="20" y="80"/>
                  <a:pt x="20" y="79"/>
                  <a:pt x="20" y="77"/>
                </a:cubicBezTo>
                <a:cubicBezTo>
                  <a:pt x="20" y="76"/>
                  <a:pt x="20" y="75"/>
                  <a:pt x="21" y="74"/>
                </a:cubicBezTo>
                <a:cubicBezTo>
                  <a:pt x="22" y="73"/>
                  <a:pt x="24" y="72"/>
                  <a:pt x="25" y="72"/>
                </a:cubicBezTo>
                <a:cubicBezTo>
                  <a:pt x="32" y="72"/>
                  <a:pt x="32" y="72"/>
                  <a:pt x="32" y="72"/>
                </a:cubicBezTo>
                <a:cubicBezTo>
                  <a:pt x="34" y="72"/>
                  <a:pt x="35" y="73"/>
                  <a:pt x="36" y="74"/>
                </a:cubicBezTo>
                <a:cubicBezTo>
                  <a:pt x="37" y="75"/>
                  <a:pt x="37" y="76"/>
                  <a:pt x="37" y="77"/>
                </a:cubicBezTo>
                <a:cubicBezTo>
                  <a:pt x="37" y="79"/>
                  <a:pt x="37" y="80"/>
                  <a:pt x="36" y="81"/>
                </a:cubicBezTo>
                <a:close/>
                <a:moveTo>
                  <a:pt x="36" y="60"/>
                </a:moveTo>
                <a:cubicBezTo>
                  <a:pt x="35" y="61"/>
                  <a:pt x="34" y="62"/>
                  <a:pt x="32" y="62"/>
                </a:cubicBezTo>
                <a:cubicBezTo>
                  <a:pt x="25" y="62"/>
                  <a:pt x="25" y="62"/>
                  <a:pt x="25" y="62"/>
                </a:cubicBezTo>
                <a:cubicBezTo>
                  <a:pt x="24" y="62"/>
                  <a:pt x="22" y="61"/>
                  <a:pt x="21" y="60"/>
                </a:cubicBezTo>
                <a:cubicBezTo>
                  <a:pt x="20" y="59"/>
                  <a:pt x="20" y="58"/>
                  <a:pt x="20" y="57"/>
                </a:cubicBezTo>
                <a:cubicBezTo>
                  <a:pt x="20" y="55"/>
                  <a:pt x="20" y="54"/>
                  <a:pt x="21" y="53"/>
                </a:cubicBezTo>
                <a:cubicBezTo>
                  <a:pt x="22" y="52"/>
                  <a:pt x="24" y="51"/>
                  <a:pt x="25" y="51"/>
                </a:cubicBezTo>
                <a:cubicBezTo>
                  <a:pt x="32" y="51"/>
                  <a:pt x="32" y="51"/>
                  <a:pt x="32" y="51"/>
                </a:cubicBezTo>
                <a:cubicBezTo>
                  <a:pt x="34" y="51"/>
                  <a:pt x="35" y="52"/>
                  <a:pt x="36" y="53"/>
                </a:cubicBezTo>
                <a:cubicBezTo>
                  <a:pt x="37" y="54"/>
                  <a:pt x="37" y="55"/>
                  <a:pt x="37" y="57"/>
                </a:cubicBezTo>
                <a:cubicBezTo>
                  <a:pt x="37" y="58"/>
                  <a:pt x="37" y="59"/>
                  <a:pt x="36" y="60"/>
                </a:cubicBezTo>
                <a:close/>
                <a:moveTo>
                  <a:pt x="90" y="101"/>
                </a:moveTo>
                <a:cubicBezTo>
                  <a:pt x="89" y="102"/>
                  <a:pt x="88" y="102"/>
                  <a:pt x="86" y="102"/>
                </a:cubicBezTo>
                <a:cubicBezTo>
                  <a:pt x="50" y="102"/>
                  <a:pt x="50" y="102"/>
                  <a:pt x="50" y="102"/>
                </a:cubicBezTo>
                <a:cubicBezTo>
                  <a:pt x="48" y="102"/>
                  <a:pt x="47" y="102"/>
                  <a:pt x="46" y="101"/>
                </a:cubicBezTo>
                <a:cubicBezTo>
                  <a:pt x="45" y="100"/>
                  <a:pt x="45" y="98"/>
                  <a:pt x="45" y="97"/>
                </a:cubicBezTo>
                <a:cubicBezTo>
                  <a:pt x="45" y="96"/>
                  <a:pt x="45" y="95"/>
                  <a:pt x="46" y="94"/>
                </a:cubicBezTo>
                <a:cubicBezTo>
                  <a:pt x="47" y="92"/>
                  <a:pt x="48" y="92"/>
                  <a:pt x="50" y="92"/>
                </a:cubicBezTo>
                <a:cubicBezTo>
                  <a:pt x="86" y="92"/>
                  <a:pt x="86" y="92"/>
                  <a:pt x="86" y="92"/>
                </a:cubicBezTo>
                <a:cubicBezTo>
                  <a:pt x="88" y="92"/>
                  <a:pt x="89" y="92"/>
                  <a:pt x="90" y="94"/>
                </a:cubicBezTo>
                <a:cubicBezTo>
                  <a:pt x="91" y="95"/>
                  <a:pt x="91" y="96"/>
                  <a:pt x="91" y="97"/>
                </a:cubicBezTo>
                <a:cubicBezTo>
                  <a:pt x="91" y="98"/>
                  <a:pt x="91" y="100"/>
                  <a:pt x="90" y="101"/>
                </a:cubicBezTo>
                <a:close/>
                <a:moveTo>
                  <a:pt x="91" y="81"/>
                </a:moveTo>
                <a:cubicBezTo>
                  <a:pt x="90" y="82"/>
                  <a:pt x="89" y="83"/>
                  <a:pt x="87" y="83"/>
                </a:cubicBezTo>
                <a:cubicBezTo>
                  <a:pt x="51" y="83"/>
                  <a:pt x="51" y="83"/>
                  <a:pt x="51" y="83"/>
                </a:cubicBezTo>
                <a:cubicBezTo>
                  <a:pt x="49" y="83"/>
                  <a:pt x="48" y="82"/>
                  <a:pt x="47" y="81"/>
                </a:cubicBezTo>
                <a:cubicBezTo>
                  <a:pt x="46" y="80"/>
                  <a:pt x="46" y="79"/>
                  <a:pt x="46" y="77"/>
                </a:cubicBezTo>
                <a:cubicBezTo>
                  <a:pt x="46" y="76"/>
                  <a:pt x="46" y="75"/>
                  <a:pt x="47" y="74"/>
                </a:cubicBezTo>
                <a:cubicBezTo>
                  <a:pt x="48" y="73"/>
                  <a:pt x="49" y="72"/>
                  <a:pt x="51" y="72"/>
                </a:cubicBezTo>
                <a:cubicBezTo>
                  <a:pt x="87" y="72"/>
                  <a:pt x="87" y="72"/>
                  <a:pt x="87" y="72"/>
                </a:cubicBezTo>
                <a:cubicBezTo>
                  <a:pt x="89" y="72"/>
                  <a:pt x="90" y="73"/>
                  <a:pt x="91" y="74"/>
                </a:cubicBezTo>
                <a:cubicBezTo>
                  <a:pt x="92" y="75"/>
                  <a:pt x="93" y="76"/>
                  <a:pt x="93" y="77"/>
                </a:cubicBezTo>
                <a:cubicBezTo>
                  <a:pt x="93" y="79"/>
                  <a:pt x="92" y="80"/>
                  <a:pt x="91" y="81"/>
                </a:cubicBezTo>
                <a:close/>
                <a:moveTo>
                  <a:pt x="91" y="60"/>
                </a:moveTo>
                <a:cubicBezTo>
                  <a:pt x="90" y="61"/>
                  <a:pt x="89" y="62"/>
                  <a:pt x="87" y="62"/>
                </a:cubicBezTo>
                <a:cubicBezTo>
                  <a:pt x="51" y="62"/>
                  <a:pt x="51" y="62"/>
                  <a:pt x="51" y="62"/>
                </a:cubicBezTo>
                <a:cubicBezTo>
                  <a:pt x="49" y="62"/>
                  <a:pt x="48" y="61"/>
                  <a:pt x="47" y="60"/>
                </a:cubicBezTo>
                <a:cubicBezTo>
                  <a:pt x="46" y="59"/>
                  <a:pt x="46" y="58"/>
                  <a:pt x="46" y="57"/>
                </a:cubicBezTo>
                <a:cubicBezTo>
                  <a:pt x="46" y="55"/>
                  <a:pt x="46" y="54"/>
                  <a:pt x="47" y="53"/>
                </a:cubicBezTo>
                <a:cubicBezTo>
                  <a:pt x="48" y="52"/>
                  <a:pt x="49" y="51"/>
                  <a:pt x="51" y="51"/>
                </a:cubicBezTo>
                <a:cubicBezTo>
                  <a:pt x="87" y="51"/>
                  <a:pt x="87" y="51"/>
                  <a:pt x="87" y="51"/>
                </a:cubicBezTo>
                <a:cubicBezTo>
                  <a:pt x="89" y="51"/>
                  <a:pt x="90" y="52"/>
                  <a:pt x="91" y="53"/>
                </a:cubicBezTo>
                <a:cubicBezTo>
                  <a:pt x="92" y="54"/>
                  <a:pt x="93" y="55"/>
                  <a:pt x="93" y="57"/>
                </a:cubicBezTo>
                <a:cubicBezTo>
                  <a:pt x="93" y="58"/>
                  <a:pt x="92" y="59"/>
                  <a:pt x="91" y="60"/>
                </a:cubicBezTo>
                <a:close/>
                <a:moveTo>
                  <a:pt x="97" y="28"/>
                </a:moveTo>
                <a:cubicBezTo>
                  <a:pt x="86" y="28"/>
                  <a:pt x="86" y="28"/>
                  <a:pt x="86" y="28"/>
                </a:cubicBezTo>
                <a:cubicBezTo>
                  <a:pt x="85" y="28"/>
                  <a:pt x="85" y="28"/>
                  <a:pt x="85" y="27"/>
                </a:cubicBezTo>
                <a:cubicBezTo>
                  <a:pt x="84" y="27"/>
                  <a:pt x="84" y="27"/>
                  <a:pt x="84" y="26"/>
                </a:cubicBezTo>
                <a:cubicBezTo>
                  <a:pt x="84" y="16"/>
                  <a:pt x="84" y="16"/>
                  <a:pt x="84" y="16"/>
                </a:cubicBezTo>
                <a:cubicBezTo>
                  <a:pt x="88" y="16"/>
                  <a:pt x="88" y="16"/>
                  <a:pt x="88" y="16"/>
                </a:cubicBezTo>
                <a:cubicBezTo>
                  <a:pt x="88" y="24"/>
                  <a:pt x="88" y="24"/>
                  <a:pt x="88" y="24"/>
                </a:cubicBezTo>
                <a:cubicBezTo>
                  <a:pt x="97" y="24"/>
                  <a:pt x="97" y="24"/>
                  <a:pt x="97" y="24"/>
                </a:cubicBezTo>
                <a:lnTo>
                  <a:pt x="97" y="28"/>
                </a:lnTo>
                <a:close/>
              </a:path>
            </a:pathLst>
          </a:custGeom>
          <a:solidFill>
            <a:srgbClr val="6D6E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04" name="직사각형 203"/>
          <p:cNvSpPr/>
          <p:nvPr/>
        </p:nvSpPr>
        <p:spPr>
          <a:xfrm>
            <a:off x="6629872" y="4220573"/>
            <a:ext cx="555797" cy="4360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5" name="직사각형 204"/>
          <p:cNvSpPr/>
          <p:nvPr/>
        </p:nvSpPr>
        <p:spPr>
          <a:xfrm>
            <a:off x="7303296" y="4224312"/>
            <a:ext cx="555797" cy="4360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6" name="직사각형 205"/>
          <p:cNvSpPr/>
          <p:nvPr/>
        </p:nvSpPr>
        <p:spPr>
          <a:xfrm>
            <a:off x="8234605" y="4224311"/>
            <a:ext cx="555797" cy="4360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7" name="직사각형 206"/>
          <p:cNvSpPr/>
          <p:nvPr/>
        </p:nvSpPr>
        <p:spPr>
          <a:xfrm>
            <a:off x="10961946" y="4216248"/>
            <a:ext cx="555797" cy="4360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12" name="직사각형 211"/>
          <p:cNvSpPr/>
          <p:nvPr/>
        </p:nvSpPr>
        <p:spPr>
          <a:xfrm>
            <a:off x="5110270" y="3519445"/>
            <a:ext cx="422275" cy="509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13" name="직사각형 212"/>
          <p:cNvSpPr/>
          <p:nvPr/>
        </p:nvSpPr>
        <p:spPr>
          <a:xfrm>
            <a:off x="5592726" y="5769963"/>
            <a:ext cx="422275" cy="509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217" name="꺾인 연결선[E] 216"/>
          <p:cNvCxnSpPr>
            <a:stCxn id="212" idx="3"/>
            <a:endCxn id="213" idx="0"/>
          </p:cNvCxnSpPr>
          <p:nvPr/>
        </p:nvCxnSpPr>
        <p:spPr>
          <a:xfrm>
            <a:off x="5532545" y="3773971"/>
            <a:ext cx="271319" cy="1995992"/>
          </a:xfrm>
          <a:prstGeom prst="bentConnector2">
            <a:avLst/>
          </a:prstGeom>
          <a:ln w="25400">
            <a:solidFill>
              <a:srgbClr val="D4668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꺾인 연결선[E] 226"/>
          <p:cNvCxnSpPr>
            <a:stCxn id="213" idx="3"/>
            <a:endCxn id="205" idx="2"/>
          </p:cNvCxnSpPr>
          <p:nvPr/>
        </p:nvCxnSpPr>
        <p:spPr>
          <a:xfrm flipV="1">
            <a:off x="6015001" y="4660373"/>
            <a:ext cx="1566194" cy="1364116"/>
          </a:xfrm>
          <a:prstGeom prst="bentConnector2">
            <a:avLst/>
          </a:prstGeom>
          <a:ln w="25400">
            <a:solidFill>
              <a:srgbClr val="D4668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꺾인 연결선[E] 234"/>
          <p:cNvCxnSpPr>
            <a:stCxn id="213" idx="3"/>
            <a:endCxn id="206" idx="2"/>
          </p:cNvCxnSpPr>
          <p:nvPr/>
        </p:nvCxnSpPr>
        <p:spPr>
          <a:xfrm flipV="1">
            <a:off x="6015001" y="4660372"/>
            <a:ext cx="2497503" cy="1364117"/>
          </a:xfrm>
          <a:prstGeom prst="bentConnector2">
            <a:avLst/>
          </a:prstGeom>
          <a:ln w="25400">
            <a:solidFill>
              <a:srgbClr val="D4668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3" name="그림 24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842" y="3794277"/>
            <a:ext cx="771220" cy="771220"/>
          </a:xfrm>
          <a:prstGeom prst="rect">
            <a:avLst/>
          </a:prstGeom>
        </p:spPr>
      </p:pic>
      <p:cxnSp>
        <p:nvCxnSpPr>
          <p:cNvPr id="244" name="꺾인 연결선[E] 243"/>
          <p:cNvCxnSpPr>
            <a:stCxn id="155" idx="2"/>
            <a:endCxn id="243" idx="0"/>
          </p:cNvCxnSpPr>
          <p:nvPr/>
        </p:nvCxnSpPr>
        <p:spPr>
          <a:xfrm rot="5400000">
            <a:off x="1010909" y="3452733"/>
            <a:ext cx="683088" cy="1"/>
          </a:xfrm>
          <a:prstGeom prst="bentConnector3">
            <a:avLst>
              <a:gd name="adj1" fmla="val 50000"/>
            </a:avLst>
          </a:prstGeom>
          <a:ln w="25400">
            <a:solidFill>
              <a:srgbClr val="D4668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4" name="모서리가 둥근 직사각형 263"/>
          <p:cNvSpPr/>
          <p:nvPr/>
        </p:nvSpPr>
        <p:spPr>
          <a:xfrm>
            <a:off x="533817" y="4727181"/>
            <a:ext cx="1653198" cy="1627338"/>
          </a:xfrm>
          <a:prstGeom prst="roundRect">
            <a:avLst>
              <a:gd name="adj" fmla="val 3421"/>
            </a:avLst>
          </a:prstGeom>
          <a:solidFill>
            <a:schemeClr val="bg1"/>
          </a:solidFill>
          <a:ln w="254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kumimoji="1" lang="en-US" altLang="ko-KR" sz="12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Git</a:t>
            </a:r>
            <a:endParaRPr kumimoji="1" lang="ko-KR" altLang="en-US" sz="12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258" name="그룹 257"/>
          <p:cNvGrpSpPr/>
          <p:nvPr/>
        </p:nvGrpSpPr>
        <p:grpSpPr>
          <a:xfrm>
            <a:off x="762555" y="5018152"/>
            <a:ext cx="1175086" cy="1307567"/>
            <a:chOff x="763326" y="4983510"/>
            <a:chExt cx="1175086" cy="1307567"/>
          </a:xfrm>
        </p:grpSpPr>
        <p:sp>
          <p:nvSpPr>
            <p:cNvPr id="254" name="Freeform 5"/>
            <p:cNvSpPr>
              <a:spLocks/>
            </p:cNvSpPr>
            <p:nvPr/>
          </p:nvSpPr>
          <p:spPr bwMode="auto">
            <a:xfrm>
              <a:off x="763326" y="4983510"/>
              <a:ext cx="542650" cy="641105"/>
            </a:xfrm>
            <a:custGeom>
              <a:avLst/>
              <a:gdLst>
                <a:gd name="T0" fmla="*/ 382 w 400"/>
                <a:gd name="T1" fmla="*/ 105 h 471"/>
                <a:gd name="T2" fmla="*/ 220 w 400"/>
                <a:gd name="T3" fmla="*/ 7 h 471"/>
                <a:gd name="T4" fmla="*/ 181 w 400"/>
                <a:gd name="T5" fmla="*/ 7 h 471"/>
                <a:gd name="T6" fmla="*/ 18 w 400"/>
                <a:gd name="T7" fmla="*/ 105 h 471"/>
                <a:gd name="T8" fmla="*/ 0 w 400"/>
                <a:gd name="T9" fmla="*/ 136 h 471"/>
                <a:gd name="T10" fmla="*/ 0 w 400"/>
                <a:gd name="T11" fmla="*/ 331 h 471"/>
                <a:gd name="T12" fmla="*/ 18 w 400"/>
                <a:gd name="T13" fmla="*/ 363 h 471"/>
                <a:gd name="T14" fmla="*/ 181 w 400"/>
                <a:gd name="T15" fmla="*/ 461 h 471"/>
                <a:gd name="T16" fmla="*/ 220 w 400"/>
                <a:gd name="T17" fmla="*/ 461 h 471"/>
                <a:gd name="T18" fmla="*/ 382 w 400"/>
                <a:gd name="T19" fmla="*/ 363 h 471"/>
                <a:gd name="T20" fmla="*/ 400 w 400"/>
                <a:gd name="T21" fmla="*/ 331 h 471"/>
                <a:gd name="T22" fmla="*/ 400 w 400"/>
                <a:gd name="T23" fmla="*/ 136 h 471"/>
                <a:gd name="T24" fmla="*/ 382 w 400"/>
                <a:gd name="T25" fmla="*/ 105 h 4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00" h="471">
                  <a:moveTo>
                    <a:pt x="382" y="105"/>
                  </a:moveTo>
                  <a:cubicBezTo>
                    <a:pt x="220" y="7"/>
                    <a:pt x="220" y="7"/>
                    <a:pt x="220" y="7"/>
                  </a:cubicBezTo>
                  <a:cubicBezTo>
                    <a:pt x="208" y="0"/>
                    <a:pt x="193" y="0"/>
                    <a:pt x="181" y="7"/>
                  </a:cubicBezTo>
                  <a:cubicBezTo>
                    <a:pt x="18" y="105"/>
                    <a:pt x="18" y="105"/>
                    <a:pt x="18" y="105"/>
                  </a:cubicBezTo>
                  <a:cubicBezTo>
                    <a:pt x="7" y="111"/>
                    <a:pt x="0" y="123"/>
                    <a:pt x="0" y="136"/>
                  </a:cubicBezTo>
                  <a:cubicBezTo>
                    <a:pt x="0" y="331"/>
                    <a:pt x="0" y="331"/>
                    <a:pt x="0" y="331"/>
                  </a:cubicBezTo>
                  <a:cubicBezTo>
                    <a:pt x="0" y="345"/>
                    <a:pt x="7" y="357"/>
                    <a:pt x="18" y="363"/>
                  </a:cubicBezTo>
                  <a:cubicBezTo>
                    <a:pt x="181" y="461"/>
                    <a:pt x="181" y="461"/>
                    <a:pt x="181" y="461"/>
                  </a:cubicBezTo>
                  <a:cubicBezTo>
                    <a:pt x="198" y="471"/>
                    <a:pt x="213" y="466"/>
                    <a:pt x="220" y="461"/>
                  </a:cubicBezTo>
                  <a:cubicBezTo>
                    <a:pt x="382" y="363"/>
                    <a:pt x="382" y="363"/>
                    <a:pt x="382" y="363"/>
                  </a:cubicBezTo>
                  <a:cubicBezTo>
                    <a:pt x="393" y="357"/>
                    <a:pt x="400" y="345"/>
                    <a:pt x="400" y="331"/>
                  </a:cubicBezTo>
                  <a:cubicBezTo>
                    <a:pt x="400" y="136"/>
                    <a:pt x="400" y="136"/>
                    <a:pt x="400" y="136"/>
                  </a:cubicBezTo>
                  <a:cubicBezTo>
                    <a:pt x="400" y="123"/>
                    <a:pt x="393" y="111"/>
                    <a:pt x="382" y="105"/>
                  </a:cubicBezTo>
                  <a:close/>
                </a:path>
              </a:pathLst>
            </a:custGeom>
            <a:solidFill>
              <a:srgbClr val="2B62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altLang="ko-KR" sz="1400" b="1" dirty="0" smtClean="0">
                  <a:solidFill>
                    <a:schemeClr val="bg1"/>
                  </a:solidFill>
                </a:rPr>
                <a:t>&lt;/&gt;</a:t>
              </a:r>
              <a:endParaRPr lang="ko-KR" altLang="en-US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255" name="Freeform 5"/>
            <p:cNvSpPr>
              <a:spLocks/>
            </p:cNvSpPr>
            <p:nvPr/>
          </p:nvSpPr>
          <p:spPr bwMode="auto">
            <a:xfrm>
              <a:off x="1395762" y="4983510"/>
              <a:ext cx="542650" cy="641105"/>
            </a:xfrm>
            <a:custGeom>
              <a:avLst/>
              <a:gdLst>
                <a:gd name="T0" fmla="*/ 382 w 400"/>
                <a:gd name="T1" fmla="*/ 105 h 471"/>
                <a:gd name="T2" fmla="*/ 220 w 400"/>
                <a:gd name="T3" fmla="*/ 7 h 471"/>
                <a:gd name="T4" fmla="*/ 181 w 400"/>
                <a:gd name="T5" fmla="*/ 7 h 471"/>
                <a:gd name="T6" fmla="*/ 18 w 400"/>
                <a:gd name="T7" fmla="*/ 105 h 471"/>
                <a:gd name="T8" fmla="*/ 0 w 400"/>
                <a:gd name="T9" fmla="*/ 136 h 471"/>
                <a:gd name="T10" fmla="*/ 0 w 400"/>
                <a:gd name="T11" fmla="*/ 331 h 471"/>
                <a:gd name="T12" fmla="*/ 18 w 400"/>
                <a:gd name="T13" fmla="*/ 363 h 471"/>
                <a:gd name="T14" fmla="*/ 181 w 400"/>
                <a:gd name="T15" fmla="*/ 461 h 471"/>
                <a:gd name="T16" fmla="*/ 220 w 400"/>
                <a:gd name="T17" fmla="*/ 461 h 471"/>
                <a:gd name="T18" fmla="*/ 382 w 400"/>
                <a:gd name="T19" fmla="*/ 363 h 471"/>
                <a:gd name="T20" fmla="*/ 400 w 400"/>
                <a:gd name="T21" fmla="*/ 331 h 471"/>
                <a:gd name="T22" fmla="*/ 400 w 400"/>
                <a:gd name="T23" fmla="*/ 136 h 471"/>
                <a:gd name="T24" fmla="*/ 382 w 400"/>
                <a:gd name="T25" fmla="*/ 105 h 4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00" h="471">
                  <a:moveTo>
                    <a:pt x="382" y="105"/>
                  </a:moveTo>
                  <a:cubicBezTo>
                    <a:pt x="220" y="7"/>
                    <a:pt x="220" y="7"/>
                    <a:pt x="220" y="7"/>
                  </a:cubicBezTo>
                  <a:cubicBezTo>
                    <a:pt x="208" y="0"/>
                    <a:pt x="193" y="0"/>
                    <a:pt x="181" y="7"/>
                  </a:cubicBezTo>
                  <a:cubicBezTo>
                    <a:pt x="18" y="105"/>
                    <a:pt x="18" y="105"/>
                    <a:pt x="18" y="105"/>
                  </a:cubicBezTo>
                  <a:cubicBezTo>
                    <a:pt x="7" y="111"/>
                    <a:pt x="0" y="123"/>
                    <a:pt x="0" y="136"/>
                  </a:cubicBezTo>
                  <a:cubicBezTo>
                    <a:pt x="0" y="331"/>
                    <a:pt x="0" y="331"/>
                    <a:pt x="0" y="331"/>
                  </a:cubicBezTo>
                  <a:cubicBezTo>
                    <a:pt x="0" y="345"/>
                    <a:pt x="7" y="357"/>
                    <a:pt x="18" y="363"/>
                  </a:cubicBezTo>
                  <a:cubicBezTo>
                    <a:pt x="181" y="461"/>
                    <a:pt x="181" y="461"/>
                    <a:pt x="181" y="461"/>
                  </a:cubicBezTo>
                  <a:cubicBezTo>
                    <a:pt x="198" y="471"/>
                    <a:pt x="213" y="466"/>
                    <a:pt x="220" y="461"/>
                  </a:cubicBezTo>
                  <a:cubicBezTo>
                    <a:pt x="382" y="363"/>
                    <a:pt x="382" y="363"/>
                    <a:pt x="382" y="363"/>
                  </a:cubicBezTo>
                  <a:cubicBezTo>
                    <a:pt x="393" y="357"/>
                    <a:pt x="400" y="345"/>
                    <a:pt x="400" y="331"/>
                  </a:cubicBezTo>
                  <a:cubicBezTo>
                    <a:pt x="400" y="136"/>
                    <a:pt x="400" y="136"/>
                    <a:pt x="400" y="136"/>
                  </a:cubicBezTo>
                  <a:cubicBezTo>
                    <a:pt x="400" y="123"/>
                    <a:pt x="393" y="111"/>
                    <a:pt x="382" y="105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altLang="ko-KR" sz="1400" b="1" dirty="0" smtClean="0">
                  <a:solidFill>
                    <a:schemeClr val="bg1"/>
                  </a:solidFill>
                </a:rPr>
                <a:t>&lt;/&gt;</a:t>
              </a:r>
              <a:endParaRPr lang="ko-KR" altLang="en-US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256" name="Freeform 5"/>
            <p:cNvSpPr>
              <a:spLocks/>
            </p:cNvSpPr>
            <p:nvPr/>
          </p:nvSpPr>
          <p:spPr bwMode="auto">
            <a:xfrm>
              <a:off x="763326" y="5649972"/>
              <a:ext cx="542650" cy="641105"/>
            </a:xfrm>
            <a:custGeom>
              <a:avLst/>
              <a:gdLst>
                <a:gd name="T0" fmla="*/ 382 w 400"/>
                <a:gd name="T1" fmla="*/ 105 h 471"/>
                <a:gd name="T2" fmla="*/ 220 w 400"/>
                <a:gd name="T3" fmla="*/ 7 h 471"/>
                <a:gd name="T4" fmla="*/ 181 w 400"/>
                <a:gd name="T5" fmla="*/ 7 h 471"/>
                <a:gd name="T6" fmla="*/ 18 w 400"/>
                <a:gd name="T7" fmla="*/ 105 h 471"/>
                <a:gd name="T8" fmla="*/ 0 w 400"/>
                <a:gd name="T9" fmla="*/ 136 h 471"/>
                <a:gd name="T10" fmla="*/ 0 w 400"/>
                <a:gd name="T11" fmla="*/ 331 h 471"/>
                <a:gd name="T12" fmla="*/ 18 w 400"/>
                <a:gd name="T13" fmla="*/ 363 h 471"/>
                <a:gd name="T14" fmla="*/ 181 w 400"/>
                <a:gd name="T15" fmla="*/ 461 h 471"/>
                <a:gd name="T16" fmla="*/ 220 w 400"/>
                <a:gd name="T17" fmla="*/ 461 h 471"/>
                <a:gd name="T18" fmla="*/ 382 w 400"/>
                <a:gd name="T19" fmla="*/ 363 h 471"/>
                <a:gd name="T20" fmla="*/ 400 w 400"/>
                <a:gd name="T21" fmla="*/ 331 h 471"/>
                <a:gd name="T22" fmla="*/ 400 w 400"/>
                <a:gd name="T23" fmla="*/ 136 h 471"/>
                <a:gd name="T24" fmla="*/ 382 w 400"/>
                <a:gd name="T25" fmla="*/ 105 h 4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00" h="471">
                  <a:moveTo>
                    <a:pt x="382" y="105"/>
                  </a:moveTo>
                  <a:cubicBezTo>
                    <a:pt x="220" y="7"/>
                    <a:pt x="220" y="7"/>
                    <a:pt x="220" y="7"/>
                  </a:cubicBezTo>
                  <a:cubicBezTo>
                    <a:pt x="208" y="0"/>
                    <a:pt x="193" y="0"/>
                    <a:pt x="181" y="7"/>
                  </a:cubicBezTo>
                  <a:cubicBezTo>
                    <a:pt x="18" y="105"/>
                    <a:pt x="18" y="105"/>
                    <a:pt x="18" y="105"/>
                  </a:cubicBezTo>
                  <a:cubicBezTo>
                    <a:pt x="7" y="111"/>
                    <a:pt x="0" y="123"/>
                    <a:pt x="0" y="136"/>
                  </a:cubicBezTo>
                  <a:cubicBezTo>
                    <a:pt x="0" y="331"/>
                    <a:pt x="0" y="331"/>
                    <a:pt x="0" y="331"/>
                  </a:cubicBezTo>
                  <a:cubicBezTo>
                    <a:pt x="0" y="345"/>
                    <a:pt x="7" y="357"/>
                    <a:pt x="18" y="363"/>
                  </a:cubicBezTo>
                  <a:cubicBezTo>
                    <a:pt x="181" y="461"/>
                    <a:pt x="181" y="461"/>
                    <a:pt x="181" y="461"/>
                  </a:cubicBezTo>
                  <a:cubicBezTo>
                    <a:pt x="198" y="471"/>
                    <a:pt x="213" y="466"/>
                    <a:pt x="220" y="461"/>
                  </a:cubicBezTo>
                  <a:cubicBezTo>
                    <a:pt x="382" y="363"/>
                    <a:pt x="382" y="363"/>
                    <a:pt x="382" y="363"/>
                  </a:cubicBezTo>
                  <a:cubicBezTo>
                    <a:pt x="393" y="357"/>
                    <a:pt x="400" y="345"/>
                    <a:pt x="400" y="331"/>
                  </a:cubicBezTo>
                  <a:cubicBezTo>
                    <a:pt x="400" y="136"/>
                    <a:pt x="400" y="136"/>
                    <a:pt x="400" y="136"/>
                  </a:cubicBezTo>
                  <a:cubicBezTo>
                    <a:pt x="400" y="123"/>
                    <a:pt x="393" y="111"/>
                    <a:pt x="382" y="105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altLang="ko-KR" sz="1400" b="1" dirty="0" smtClean="0">
                  <a:solidFill>
                    <a:schemeClr val="bg1"/>
                  </a:solidFill>
                </a:rPr>
                <a:t>&lt;/&gt;</a:t>
              </a:r>
              <a:endParaRPr lang="ko-KR" altLang="en-US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257" name="Freeform 5"/>
            <p:cNvSpPr>
              <a:spLocks/>
            </p:cNvSpPr>
            <p:nvPr/>
          </p:nvSpPr>
          <p:spPr bwMode="auto">
            <a:xfrm>
              <a:off x="1395762" y="5649972"/>
              <a:ext cx="542650" cy="641105"/>
            </a:xfrm>
            <a:custGeom>
              <a:avLst/>
              <a:gdLst>
                <a:gd name="T0" fmla="*/ 382 w 400"/>
                <a:gd name="T1" fmla="*/ 105 h 471"/>
                <a:gd name="T2" fmla="*/ 220 w 400"/>
                <a:gd name="T3" fmla="*/ 7 h 471"/>
                <a:gd name="T4" fmla="*/ 181 w 400"/>
                <a:gd name="T5" fmla="*/ 7 h 471"/>
                <a:gd name="T6" fmla="*/ 18 w 400"/>
                <a:gd name="T7" fmla="*/ 105 h 471"/>
                <a:gd name="T8" fmla="*/ 0 w 400"/>
                <a:gd name="T9" fmla="*/ 136 h 471"/>
                <a:gd name="T10" fmla="*/ 0 w 400"/>
                <a:gd name="T11" fmla="*/ 331 h 471"/>
                <a:gd name="T12" fmla="*/ 18 w 400"/>
                <a:gd name="T13" fmla="*/ 363 h 471"/>
                <a:gd name="T14" fmla="*/ 181 w 400"/>
                <a:gd name="T15" fmla="*/ 461 h 471"/>
                <a:gd name="T16" fmla="*/ 220 w 400"/>
                <a:gd name="T17" fmla="*/ 461 h 471"/>
                <a:gd name="T18" fmla="*/ 382 w 400"/>
                <a:gd name="T19" fmla="*/ 363 h 471"/>
                <a:gd name="T20" fmla="*/ 400 w 400"/>
                <a:gd name="T21" fmla="*/ 331 h 471"/>
                <a:gd name="T22" fmla="*/ 400 w 400"/>
                <a:gd name="T23" fmla="*/ 136 h 471"/>
                <a:gd name="T24" fmla="*/ 382 w 400"/>
                <a:gd name="T25" fmla="*/ 105 h 4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00" h="471">
                  <a:moveTo>
                    <a:pt x="382" y="105"/>
                  </a:moveTo>
                  <a:cubicBezTo>
                    <a:pt x="220" y="7"/>
                    <a:pt x="220" y="7"/>
                    <a:pt x="220" y="7"/>
                  </a:cubicBezTo>
                  <a:cubicBezTo>
                    <a:pt x="208" y="0"/>
                    <a:pt x="193" y="0"/>
                    <a:pt x="181" y="7"/>
                  </a:cubicBezTo>
                  <a:cubicBezTo>
                    <a:pt x="18" y="105"/>
                    <a:pt x="18" y="105"/>
                    <a:pt x="18" y="105"/>
                  </a:cubicBezTo>
                  <a:cubicBezTo>
                    <a:pt x="7" y="111"/>
                    <a:pt x="0" y="123"/>
                    <a:pt x="0" y="136"/>
                  </a:cubicBezTo>
                  <a:cubicBezTo>
                    <a:pt x="0" y="331"/>
                    <a:pt x="0" y="331"/>
                    <a:pt x="0" y="331"/>
                  </a:cubicBezTo>
                  <a:cubicBezTo>
                    <a:pt x="0" y="345"/>
                    <a:pt x="7" y="357"/>
                    <a:pt x="18" y="363"/>
                  </a:cubicBezTo>
                  <a:cubicBezTo>
                    <a:pt x="181" y="461"/>
                    <a:pt x="181" y="461"/>
                    <a:pt x="181" y="461"/>
                  </a:cubicBezTo>
                  <a:cubicBezTo>
                    <a:pt x="198" y="471"/>
                    <a:pt x="213" y="466"/>
                    <a:pt x="220" y="461"/>
                  </a:cubicBezTo>
                  <a:cubicBezTo>
                    <a:pt x="382" y="363"/>
                    <a:pt x="382" y="363"/>
                    <a:pt x="382" y="363"/>
                  </a:cubicBezTo>
                  <a:cubicBezTo>
                    <a:pt x="393" y="357"/>
                    <a:pt x="400" y="345"/>
                    <a:pt x="400" y="331"/>
                  </a:cubicBezTo>
                  <a:cubicBezTo>
                    <a:pt x="400" y="136"/>
                    <a:pt x="400" y="136"/>
                    <a:pt x="400" y="136"/>
                  </a:cubicBezTo>
                  <a:cubicBezTo>
                    <a:pt x="400" y="123"/>
                    <a:pt x="393" y="111"/>
                    <a:pt x="382" y="105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altLang="ko-KR" sz="1400" b="1" dirty="0" smtClean="0">
                  <a:solidFill>
                    <a:schemeClr val="bg1"/>
                  </a:solidFill>
                </a:rPr>
                <a:t>&lt;/&gt;</a:t>
              </a:r>
              <a:endParaRPr lang="ko-KR" altLang="en-US" sz="1400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266" name="그림 26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7611" y="2240686"/>
            <a:ext cx="832646" cy="832646"/>
          </a:xfrm>
          <a:prstGeom prst="rect">
            <a:avLst/>
          </a:prstGeom>
        </p:spPr>
      </p:pic>
      <p:sp>
        <p:nvSpPr>
          <p:cNvPr id="267" name="모서리가 둥근 직사각형 266"/>
          <p:cNvSpPr/>
          <p:nvPr/>
        </p:nvSpPr>
        <p:spPr>
          <a:xfrm>
            <a:off x="2506179" y="3199128"/>
            <a:ext cx="1653198" cy="1177815"/>
          </a:xfrm>
          <a:prstGeom prst="roundRect">
            <a:avLst>
              <a:gd name="adj" fmla="val 3421"/>
            </a:avLst>
          </a:prstGeom>
          <a:solidFill>
            <a:schemeClr val="bg1"/>
          </a:solidFill>
          <a:ln w="254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kumimoji="1" lang="en-US" altLang="ko-KR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Jenkins</a:t>
            </a:r>
            <a:endParaRPr kumimoji="1" lang="ko-KR" altLang="en-US" sz="12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268" name="꺾인 연결선[E] 267"/>
          <p:cNvCxnSpPr>
            <a:stCxn id="277" idx="3"/>
            <a:endCxn id="267" idx="1"/>
          </p:cNvCxnSpPr>
          <p:nvPr/>
        </p:nvCxnSpPr>
        <p:spPr>
          <a:xfrm flipV="1">
            <a:off x="1914777" y="3788036"/>
            <a:ext cx="591402" cy="2207593"/>
          </a:xfrm>
          <a:prstGeom prst="bentConnector3">
            <a:avLst>
              <a:gd name="adj1" fmla="val 26440"/>
            </a:avLst>
          </a:prstGeom>
          <a:ln w="25400">
            <a:solidFill>
              <a:srgbClr val="D4668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3" name="그룹 272"/>
          <p:cNvGrpSpPr/>
          <p:nvPr/>
        </p:nvGrpSpPr>
        <p:grpSpPr>
          <a:xfrm>
            <a:off x="2546135" y="3588703"/>
            <a:ext cx="1580202" cy="702128"/>
            <a:chOff x="2529784" y="3702038"/>
            <a:chExt cx="1580202" cy="702128"/>
          </a:xfrm>
        </p:grpSpPr>
        <p:pic>
          <p:nvPicPr>
            <p:cNvPr id="271" name="그림 270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71245" y="3702038"/>
              <a:ext cx="1097280" cy="306690"/>
            </a:xfrm>
            <a:prstGeom prst="rect">
              <a:avLst/>
            </a:prstGeom>
          </p:spPr>
        </p:pic>
        <p:pic>
          <p:nvPicPr>
            <p:cNvPr id="272" name="그림 271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29784" y="4043090"/>
              <a:ext cx="1580202" cy="361076"/>
            </a:xfrm>
            <a:prstGeom prst="rect">
              <a:avLst/>
            </a:prstGeom>
          </p:spPr>
        </p:pic>
      </p:grpSp>
      <p:sp>
        <p:nvSpPr>
          <p:cNvPr id="277" name="직사각형 276"/>
          <p:cNvSpPr/>
          <p:nvPr/>
        </p:nvSpPr>
        <p:spPr>
          <a:xfrm>
            <a:off x="1429720" y="5860423"/>
            <a:ext cx="485057" cy="2704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287" name="꺾인 연결선[E] 286"/>
          <p:cNvCxnSpPr>
            <a:stCxn id="4" idx="3"/>
            <a:endCxn id="94" idx="0"/>
          </p:cNvCxnSpPr>
          <p:nvPr/>
        </p:nvCxnSpPr>
        <p:spPr>
          <a:xfrm flipH="1">
            <a:off x="9068363" y="2590104"/>
            <a:ext cx="399929" cy="611971"/>
          </a:xfrm>
          <a:prstGeom prst="bentConnector4">
            <a:avLst>
              <a:gd name="adj1" fmla="val -57160"/>
              <a:gd name="adj2" fmla="val 71680"/>
            </a:avLst>
          </a:prstGeom>
          <a:ln w="25400">
            <a:solidFill>
              <a:srgbClr val="D4668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1" name="모서리가 둥근 직사각형 290"/>
          <p:cNvSpPr/>
          <p:nvPr/>
        </p:nvSpPr>
        <p:spPr>
          <a:xfrm>
            <a:off x="2504182" y="5400986"/>
            <a:ext cx="1653198" cy="957884"/>
          </a:xfrm>
          <a:prstGeom prst="roundRect">
            <a:avLst>
              <a:gd name="adj" fmla="val 3421"/>
            </a:avLst>
          </a:prstGeom>
          <a:solidFill>
            <a:schemeClr val="bg1"/>
          </a:solidFill>
          <a:ln w="254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kumimoji="1" lang="ko-KR" altLang="en-US" sz="12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292" name="꺾인 연결선[E] 291"/>
          <p:cNvCxnSpPr>
            <a:stCxn id="267" idx="2"/>
            <a:endCxn id="291" idx="0"/>
          </p:cNvCxnSpPr>
          <p:nvPr/>
        </p:nvCxnSpPr>
        <p:spPr>
          <a:xfrm rot="5400000">
            <a:off x="2819759" y="4887966"/>
            <a:ext cx="1024043" cy="1997"/>
          </a:xfrm>
          <a:prstGeom prst="bentConnector3">
            <a:avLst>
              <a:gd name="adj1" fmla="val 50000"/>
            </a:avLst>
          </a:prstGeom>
          <a:ln w="25400">
            <a:solidFill>
              <a:srgbClr val="D4668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5" name="그룹 294"/>
          <p:cNvGrpSpPr/>
          <p:nvPr/>
        </p:nvGrpSpPr>
        <p:grpSpPr>
          <a:xfrm>
            <a:off x="3060124" y="5583550"/>
            <a:ext cx="541313" cy="631130"/>
            <a:chOff x="6245225" y="1340768"/>
            <a:chExt cx="354012" cy="412751"/>
          </a:xfrm>
        </p:grpSpPr>
        <p:sp>
          <p:nvSpPr>
            <p:cNvPr id="296" name="Freeform 72"/>
            <p:cNvSpPr>
              <a:spLocks/>
            </p:cNvSpPr>
            <p:nvPr/>
          </p:nvSpPr>
          <p:spPr bwMode="auto">
            <a:xfrm>
              <a:off x="6245225" y="1448718"/>
              <a:ext cx="169862" cy="304800"/>
            </a:xfrm>
            <a:custGeom>
              <a:avLst/>
              <a:gdLst>
                <a:gd name="T0" fmla="*/ 44 w 45"/>
                <a:gd name="T1" fmla="*/ 27 h 81"/>
                <a:gd name="T2" fmla="*/ 0 w 45"/>
                <a:gd name="T3" fmla="*/ 0 h 81"/>
                <a:gd name="T4" fmla="*/ 0 w 45"/>
                <a:gd name="T5" fmla="*/ 1 h 81"/>
                <a:gd name="T6" fmla="*/ 0 w 45"/>
                <a:gd name="T7" fmla="*/ 51 h 81"/>
                <a:gd name="T8" fmla="*/ 0 w 45"/>
                <a:gd name="T9" fmla="*/ 53 h 81"/>
                <a:gd name="T10" fmla="*/ 1 w 45"/>
                <a:gd name="T11" fmla="*/ 55 h 81"/>
                <a:gd name="T12" fmla="*/ 2 w 45"/>
                <a:gd name="T13" fmla="*/ 56 h 81"/>
                <a:gd name="T14" fmla="*/ 2 w 45"/>
                <a:gd name="T15" fmla="*/ 56 h 81"/>
                <a:gd name="T16" fmla="*/ 41 w 45"/>
                <a:gd name="T17" fmla="*/ 79 h 81"/>
                <a:gd name="T18" fmla="*/ 43 w 45"/>
                <a:gd name="T19" fmla="*/ 80 h 81"/>
                <a:gd name="T20" fmla="*/ 44 w 45"/>
                <a:gd name="T21" fmla="*/ 81 h 81"/>
                <a:gd name="T22" fmla="*/ 45 w 45"/>
                <a:gd name="T23" fmla="*/ 81 h 81"/>
                <a:gd name="T24" fmla="*/ 45 w 45"/>
                <a:gd name="T25" fmla="*/ 32 h 81"/>
                <a:gd name="T26" fmla="*/ 45 w 45"/>
                <a:gd name="T27" fmla="*/ 31 h 81"/>
                <a:gd name="T28" fmla="*/ 45 w 45"/>
                <a:gd name="T29" fmla="*/ 29 h 81"/>
                <a:gd name="T30" fmla="*/ 45 w 45"/>
                <a:gd name="T31" fmla="*/ 29 h 81"/>
                <a:gd name="T32" fmla="*/ 45 w 45"/>
                <a:gd name="T33" fmla="*/ 28 h 81"/>
                <a:gd name="T34" fmla="*/ 45 w 45"/>
                <a:gd name="T35" fmla="*/ 27 h 81"/>
                <a:gd name="T36" fmla="*/ 44 w 45"/>
                <a:gd name="T37" fmla="*/ 27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5" h="81">
                  <a:moveTo>
                    <a:pt x="44" y="27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52"/>
                    <a:pt x="0" y="52"/>
                    <a:pt x="0" y="53"/>
                  </a:cubicBezTo>
                  <a:cubicBezTo>
                    <a:pt x="0" y="53"/>
                    <a:pt x="1" y="54"/>
                    <a:pt x="1" y="55"/>
                  </a:cubicBezTo>
                  <a:cubicBezTo>
                    <a:pt x="1" y="55"/>
                    <a:pt x="2" y="56"/>
                    <a:pt x="2" y="56"/>
                  </a:cubicBezTo>
                  <a:cubicBezTo>
                    <a:pt x="2" y="56"/>
                    <a:pt x="2" y="56"/>
                    <a:pt x="2" y="56"/>
                  </a:cubicBezTo>
                  <a:cubicBezTo>
                    <a:pt x="41" y="79"/>
                    <a:pt x="41" y="79"/>
                    <a:pt x="41" y="79"/>
                  </a:cubicBezTo>
                  <a:cubicBezTo>
                    <a:pt x="43" y="80"/>
                    <a:pt x="43" y="80"/>
                    <a:pt x="43" y="80"/>
                  </a:cubicBezTo>
                  <a:cubicBezTo>
                    <a:pt x="44" y="81"/>
                    <a:pt x="44" y="81"/>
                    <a:pt x="44" y="81"/>
                  </a:cubicBezTo>
                  <a:cubicBezTo>
                    <a:pt x="45" y="81"/>
                    <a:pt x="45" y="81"/>
                    <a:pt x="45" y="81"/>
                  </a:cubicBezTo>
                  <a:cubicBezTo>
                    <a:pt x="45" y="32"/>
                    <a:pt x="45" y="32"/>
                    <a:pt x="45" y="32"/>
                  </a:cubicBezTo>
                  <a:cubicBezTo>
                    <a:pt x="45" y="31"/>
                    <a:pt x="45" y="31"/>
                    <a:pt x="45" y="31"/>
                  </a:cubicBezTo>
                  <a:cubicBezTo>
                    <a:pt x="45" y="29"/>
                    <a:pt x="45" y="29"/>
                    <a:pt x="45" y="29"/>
                  </a:cubicBezTo>
                  <a:cubicBezTo>
                    <a:pt x="45" y="29"/>
                    <a:pt x="45" y="29"/>
                    <a:pt x="45" y="29"/>
                  </a:cubicBezTo>
                  <a:cubicBezTo>
                    <a:pt x="45" y="28"/>
                    <a:pt x="45" y="28"/>
                    <a:pt x="45" y="28"/>
                  </a:cubicBezTo>
                  <a:cubicBezTo>
                    <a:pt x="45" y="27"/>
                    <a:pt x="45" y="27"/>
                    <a:pt x="45" y="27"/>
                  </a:cubicBezTo>
                  <a:cubicBezTo>
                    <a:pt x="44" y="27"/>
                    <a:pt x="44" y="27"/>
                    <a:pt x="44" y="27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7" name="Freeform 73"/>
            <p:cNvSpPr>
              <a:spLocks/>
            </p:cNvSpPr>
            <p:nvPr/>
          </p:nvSpPr>
          <p:spPr bwMode="auto">
            <a:xfrm>
              <a:off x="6429375" y="1453481"/>
              <a:ext cx="169862" cy="300038"/>
            </a:xfrm>
            <a:custGeom>
              <a:avLst/>
              <a:gdLst>
                <a:gd name="T0" fmla="*/ 45 w 45"/>
                <a:gd name="T1" fmla="*/ 0 h 80"/>
                <a:gd name="T2" fmla="*/ 3 w 45"/>
                <a:gd name="T3" fmla="*/ 24 h 80"/>
                <a:gd name="T4" fmla="*/ 1 w 45"/>
                <a:gd name="T5" fmla="*/ 26 h 80"/>
                <a:gd name="T6" fmla="*/ 1 w 45"/>
                <a:gd name="T7" fmla="*/ 26 h 80"/>
                <a:gd name="T8" fmla="*/ 0 w 45"/>
                <a:gd name="T9" fmla="*/ 26 h 80"/>
                <a:gd name="T10" fmla="*/ 0 w 45"/>
                <a:gd name="T11" fmla="*/ 27 h 80"/>
                <a:gd name="T12" fmla="*/ 0 w 45"/>
                <a:gd name="T13" fmla="*/ 28 h 80"/>
                <a:gd name="T14" fmla="*/ 0 w 45"/>
                <a:gd name="T15" fmla="*/ 28 h 80"/>
                <a:gd name="T16" fmla="*/ 0 w 45"/>
                <a:gd name="T17" fmla="*/ 29 h 80"/>
                <a:gd name="T18" fmla="*/ 0 w 45"/>
                <a:gd name="T19" fmla="*/ 30 h 80"/>
                <a:gd name="T20" fmla="*/ 0 w 45"/>
                <a:gd name="T21" fmla="*/ 34 h 80"/>
                <a:gd name="T22" fmla="*/ 0 w 45"/>
                <a:gd name="T23" fmla="*/ 80 h 80"/>
                <a:gd name="T24" fmla="*/ 0 w 45"/>
                <a:gd name="T25" fmla="*/ 80 h 80"/>
                <a:gd name="T26" fmla="*/ 38 w 45"/>
                <a:gd name="T27" fmla="*/ 57 h 80"/>
                <a:gd name="T28" fmla="*/ 42 w 45"/>
                <a:gd name="T29" fmla="*/ 55 h 80"/>
                <a:gd name="T30" fmla="*/ 42 w 45"/>
                <a:gd name="T31" fmla="*/ 55 h 80"/>
                <a:gd name="T32" fmla="*/ 42 w 45"/>
                <a:gd name="T33" fmla="*/ 55 h 80"/>
                <a:gd name="T34" fmla="*/ 43 w 45"/>
                <a:gd name="T35" fmla="*/ 54 h 80"/>
                <a:gd name="T36" fmla="*/ 44 w 45"/>
                <a:gd name="T37" fmla="*/ 53 h 80"/>
                <a:gd name="T38" fmla="*/ 44 w 45"/>
                <a:gd name="T39" fmla="*/ 52 h 80"/>
                <a:gd name="T40" fmla="*/ 45 w 45"/>
                <a:gd name="T41" fmla="*/ 51 h 80"/>
                <a:gd name="T42" fmla="*/ 45 w 45"/>
                <a:gd name="T43" fmla="*/ 50 h 80"/>
                <a:gd name="T44" fmla="*/ 45 w 45"/>
                <a:gd name="T45" fmla="*/ 49 h 80"/>
                <a:gd name="T46" fmla="*/ 45 w 45"/>
                <a:gd name="T47" fmla="*/ 2 h 80"/>
                <a:gd name="T48" fmla="*/ 45 w 45"/>
                <a:gd name="T49" fmla="*/ 0 h 80"/>
                <a:gd name="T50" fmla="*/ 45 w 45"/>
                <a:gd name="T51" fmla="*/ 0 h 80"/>
                <a:gd name="T52" fmla="*/ 45 w 45"/>
                <a:gd name="T53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5" h="80">
                  <a:moveTo>
                    <a:pt x="45" y="0"/>
                  </a:moveTo>
                  <a:cubicBezTo>
                    <a:pt x="3" y="24"/>
                    <a:pt x="3" y="24"/>
                    <a:pt x="3" y="24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38" y="57"/>
                    <a:pt x="38" y="57"/>
                    <a:pt x="38" y="57"/>
                  </a:cubicBezTo>
                  <a:cubicBezTo>
                    <a:pt x="42" y="55"/>
                    <a:pt x="42" y="55"/>
                    <a:pt x="42" y="55"/>
                  </a:cubicBezTo>
                  <a:cubicBezTo>
                    <a:pt x="42" y="55"/>
                    <a:pt x="42" y="55"/>
                    <a:pt x="42" y="55"/>
                  </a:cubicBezTo>
                  <a:cubicBezTo>
                    <a:pt x="42" y="55"/>
                    <a:pt x="42" y="55"/>
                    <a:pt x="42" y="55"/>
                  </a:cubicBezTo>
                  <a:cubicBezTo>
                    <a:pt x="43" y="54"/>
                    <a:pt x="43" y="54"/>
                    <a:pt x="43" y="54"/>
                  </a:cubicBezTo>
                  <a:cubicBezTo>
                    <a:pt x="44" y="53"/>
                    <a:pt x="44" y="53"/>
                    <a:pt x="44" y="53"/>
                  </a:cubicBezTo>
                  <a:cubicBezTo>
                    <a:pt x="44" y="53"/>
                    <a:pt x="44" y="52"/>
                    <a:pt x="44" y="52"/>
                  </a:cubicBezTo>
                  <a:cubicBezTo>
                    <a:pt x="45" y="51"/>
                    <a:pt x="45" y="51"/>
                    <a:pt x="45" y="51"/>
                  </a:cubicBezTo>
                  <a:cubicBezTo>
                    <a:pt x="45" y="51"/>
                    <a:pt x="45" y="51"/>
                    <a:pt x="45" y="50"/>
                  </a:cubicBezTo>
                  <a:cubicBezTo>
                    <a:pt x="45" y="49"/>
                    <a:pt x="45" y="49"/>
                    <a:pt x="45" y="49"/>
                  </a:cubicBezTo>
                  <a:cubicBezTo>
                    <a:pt x="45" y="2"/>
                    <a:pt x="45" y="2"/>
                    <a:pt x="45" y="2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5" y="0"/>
                    <a:pt x="45" y="0"/>
                    <a:pt x="45" y="0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8" name="Freeform 74"/>
            <p:cNvSpPr>
              <a:spLocks/>
            </p:cNvSpPr>
            <p:nvPr/>
          </p:nvSpPr>
          <p:spPr bwMode="auto">
            <a:xfrm>
              <a:off x="6253163" y="1340768"/>
              <a:ext cx="338137" cy="198438"/>
            </a:xfrm>
            <a:custGeom>
              <a:avLst/>
              <a:gdLst>
                <a:gd name="T0" fmla="*/ 89 w 90"/>
                <a:gd name="T1" fmla="*/ 28 h 53"/>
                <a:gd name="T2" fmla="*/ 90 w 90"/>
                <a:gd name="T3" fmla="*/ 27 h 53"/>
                <a:gd name="T4" fmla="*/ 89 w 90"/>
                <a:gd name="T5" fmla="*/ 26 h 53"/>
                <a:gd name="T6" fmla="*/ 48 w 90"/>
                <a:gd name="T7" fmla="*/ 1 h 53"/>
                <a:gd name="T8" fmla="*/ 47 w 90"/>
                <a:gd name="T9" fmla="*/ 1 h 53"/>
                <a:gd name="T10" fmla="*/ 45 w 90"/>
                <a:gd name="T11" fmla="*/ 0 h 53"/>
                <a:gd name="T12" fmla="*/ 45 w 90"/>
                <a:gd name="T13" fmla="*/ 0 h 53"/>
                <a:gd name="T14" fmla="*/ 43 w 90"/>
                <a:gd name="T15" fmla="*/ 0 h 53"/>
                <a:gd name="T16" fmla="*/ 43 w 90"/>
                <a:gd name="T17" fmla="*/ 0 h 53"/>
                <a:gd name="T18" fmla="*/ 42 w 90"/>
                <a:gd name="T19" fmla="*/ 1 h 53"/>
                <a:gd name="T20" fmla="*/ 0 w 90"/>
                <a:gd name="T21" fmla="*/ 26 h 53"/>
                <a:gd name="T22" fmla="*/ 0 w 90"/>
                <a:gd name="T23" fmla="*/ 26 h 53"/>
                <a:gd name="T24" fmla="*/ 44 w 90"/>
                <a:gd name="T25" fmla="*/ 52 h 53"/>
                <a:gd name="T26" fmla="*/ 45 w 90"/>
                <a:gd name="T27" fmla="*/ 53 h 53"/>
                <a:gd name="T28" fmla="*/ 46 w 90"/>
                <a:gd name="T29" fmla="*/ 52 h 53"/>
                <a:gd name="T30" fmla="*/ 48 w 90"/>
                <a:gd name="T31" fmla="*/ 51 h 53"/>
                <a:gd name="T32" fmla="*/ 89 w 90"/>
                <a:gd name="T33" fmla="*/ 28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0" h="53">
                  <a:moveTo>
                    <a:pt x="89" y="28"/>
                  </a:moveTo>
                  <a:cubicBezTo>
                    <a:pt x="90" y="27"/>
                    <a:pt x="90" y="27"/>
                    <a:pt x="90" y="27"/>
                  </a:cubicBezTo>
                  <a:cubicBezTo>
                    <a:pt x="90" y="26"/>
                    <a:pt x="89" y="26"/>
                    <a:pt x="89" y="26"/>
                  </a:cubicBezTo>
                  <a:cubicBezTo>
                    <a:pt x="48" y="1"/>
                    <a:pt x="48" y="1"/>
                    <a:pt x="48" y="1"/>
                  </a:cubicBezTo>
                  <a:cubicBezTo>
                    <a:pt x="47" y="1"/>
                    <a:pt x="47" y="1"/>
                    <a:pt x="47" y="1"/>
                  </a:cubicBezTo>
                  <a:cubicBezTo>
                    <a:pt x="47" y="0"/>
                    <a:pt x="46" y="0"/>
                    <a:pt x="45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4" y="0"/>
                    <a:pt x="44" y="0"/>
                    <a:pt x="43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3" y="0"/>
                    <a:pt x="42" y="0"/>
                    <a:pt x="42" y="1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44" y="52"/>
                    <a:pt x="44" y="52"/>
                    <a:pt x="44" y="52"/>
                  </a:cubicBezTo>
                  <a:cubicBezTo>
                    <a:pt x="45" y="53"/>
                    <a:pt x="45" y="53"/>
                    <a:pt x="45" y="53"/>
                  </a:cubicBezTo>
                  <a:cubicBezTo>
                    <a:pt x="46" y="52"/>
                    <a:pt x="46" y="52"/>
                    <a:pt x="46" y="52"/>
                  </a:cubicBezTo>
                  <a:cubicBezTo>
                    <a:pt x="48" y="51"/>
                    <a:pt x="48" y="51"/>
                    <a:pt x="48" y="51"/>
                  </a:cubicBezTo>
                  <a:lnTo>
                    <a:pt x="89" y="28"/>
                  </a:ln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cxnSp>
        <p:nvCxnSpPr>
          <p:cNvPr id="299" name="꺾인 연결선[E] 298"/>
          <p:cNvCxnSpPr>
            <a:stCxn id="297" idx="23"/>
            <a:endCxn id="5" idx="1"/>
          </p:cNvCxnSpPr>
          <p:nvPr/>
        </p:nvCxnSpPr>
        <p:spPr>
          <a:xfrm flipV="1">
            <a:off x="3601437" y="2577647"/>
            <a:ext cx="1131656" cy="3189720"/>
          </a:xfrm>
          <a:prstGeom prst="bentConnector3">
            <a:avLst>
              <a:gd name="adj1" fmla="val 36918"/>
            </a:avLst>
          </a:prstGeom>
          <a:ln w="25400">
            <a:solidFill>
              <a:srgbClr val="D4668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5" name="모서리가 둥근 직사각형 304"/>
          <p:cNvSpPr/>
          <p:nvPr/>
        </p:nvSpPr>
        <p:spPr>
          <a:xfrm>
            <a:off x="5372733" y="1854254"/>
            <a:ext cx="985961" cy="280856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 dirty="0" smtClean="0"/>
              <a:t>&gt;_ </a:t>
            </a:r>
            <a:r>
              <a:rPr kumimoji="1" lang="en-US" altLang="ko-KR" sz="1200" b="1" dirty="0" err="1" smtClean="0"/>
              <a:t>docker</a:t>
            </a:r>
            <a:endParaRPr kumimoji="1" lang="ko-KR" altLang="en-US" sz="1200" b="1" dirty="0"/>
          </a:p>
        </p:txBody>
      </p:sp>
      <p:sp>
        <p:nvSpPr>
          <p:cNvPr id="306" name="모서리가 둥근 직사각형 305"/>
          <p:cNvSpPr/>
          <p:nvPr/>
        </p:nvSpPr>
        <p:spPr>
          <a:xfrm>
            <a:off x="9157798" y="1850131"/>
            <a:ext cx="985961" cy="280856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 dirty="0" smtClean="0"/>
              <a:t>&gt;_ </a:t>
            </a:r>
            <a:r>
              <a:rPr kumimoji="1" lang="en-US" altLang="ko-KR" sz="1200" b="1" dirty="0" err="1" smtClean="0"/>
              <a:t>kubectl</a:t>
            </a:r>
            <a:endParaRPr kumimoji="1" lang="ko-KR" altLang="en-US" sz="1200" b="1" dirty="0"/>
          </a:p>
        </p:txBody>
      </p:sp>
      <p:sp>
        <p:nvSpPr>
          <p:cNvPr id="307" name="모서리가 둥근 직사각형 306"/>
          <p:cNvSpPr/>
          <p:nvPr/>
        </p:nvSpPr>
        <p:spPr>
          <a:xfrm>
            <a:off x="1437226" y="1860255"/>
            <a:ext cx="749790" cy="280856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 dirty="0" smtClean="0"/>
              <a:t>&gt;_ </a:t>
            </a:r>
            <a:r>
              <a:rPr kumimoji="1" lang="en-US" altLang="ko-KR" sz="1200" b="1" dirty="0" err="1" smtClean="0"/>
              <a:t>git</a:t>
            </a:r>
            <a:endParaRPr kumimoji="1" lang="ko-KR" altLang="en-US" sz="1200" b="1" dirty="0"/>
          </a:p>
        </p:txBody>
      </p:sp>
      <p:sp>
        <p:nvSpPr>
          <p:cNvPr id="308" name="모서리가 둥근 직사각형 307"/>
          <p:cNvSpPr/>
          <p:nvPr/>
        </p:nvSpPr>
        <p:spPr>
          <a:xfrm>
            <a:off x="938163" y="3267603"/>
            <a:ext cx="820217" cy="280856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 dirty="0" smtClean="0"/>
              <a:t>commit</a:t>
            </a:r>
            <a:endParaRPr kumimoji="1" lang="ko-KR" altLang="en-US" sz="1200" b="1" dirty="0"/>
          </a:p>
        </p:txBody>
      </p:sp>
      <p:sp>
        <p:nvSpPr>
          <p:cNvPr id="309" name="모서리가 둥근 직사각형 308"/>
          <p:cNvSpPr/>
          <p:nvPr/>
        </p:nvSpPr>
        <p:spPr>
          <a:xfrm>
            <a:off x="1806151" y="4023949"/>
            <a:ext cx="528673" cy="280856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 smtClean="0"/>
              <a:t>pull</a:t>
            </a:r>
            <a:endParaRPr kumimoji="1" lang="ko-KR" altLang="en-US" sz="1200" b="1" dirty="0"/>
          </a:p>
        </p:txBody>
      </p:sp>
      <p:sp>
        <p:nvSpPr>
          <p:cNvPr id="310" name="모서리가 둥근 직사각형 309"/>
          <p:cNvSpPr/>
          <p:nvPr/>
        </p:nvSpPr>
        <p:spPr>
          <a:xfrm>
            <a:off x="3030039" y="4637869"/>
            <a:ext cx="586999" cy="280856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 smtClean="0"/>
              <a:t>build</a:t>
            </a:r>
            <a:endParaRPr kumimoji="1" lang="ko-KR" altLang="en-US" sz="1200" b="1" dirty="0"/>
          </a:p>
        </p:txBody>
      </p:sp>
      <p:sp>
        <p:nvSpPr>
          <p:cNvPr id="311" name="모서리가 둥근 직사각형 310"/>
          <p:cNvSpPr/>
          <p:nvPr/>
        </p:nvSpPr>
        <p:spPr>
          <a:xfrm>
            <a:off x="4262421" y="3286268"/>
            <a:ext cx="586999" cy="280856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 smtClean="0"/>
              <a:t>build</a:t>
            </a:r>
            <a:endParaRPr kumimoji="1" lang="ko-KR" altLang="en-US" sz="1200" b="1" dirty="0"/>
          </a:p>
        </p:txBody>
      </p:sp>
      <p:sp>
        <p:nvSpPr>
          <p:cNvPr id="312" name="모서리가 둥근 직사각형 311"/>
          <p:cNvSpPr/>
          <p:nvPr/>
        </p:nvSpPr>
        <p:spPr>
          <a:xfrm>
            <a:off x="5521115" y="4536920"/>
            <a:ext cx="586999" cy="280856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 dirty="0" smtClean="0"/>
              <a:t>push</a:t>
            </a:r>
            <a:endParaRPr kumimoji="1" lang="ko-KR" altLang="en-US" sz="1200" b="1" dirty="0"/>
          </a:p>
        </p:txBody>
      </p:sp>
      <p:sp>
        <p:nvSpPr>
          <p:cNvPr id="313" name="모서리가 둥근 직사각형 312"/>
          <p:cNvSpPr/>
          <p:nvPr/>
        </p:nvSpPr>
        <p:spPr>
          <a:xfrm>
            <a:off x="9737655" y="2669749"/>
            <a:ext cx="660379" cy="280856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 smtClean="0"/>
              <a:t>apply</a:t>
            </a:r>
            <a:endParaRPr kumimoji="1" lang="ko-KR" altLang="en-US" sz="1200" b="1" dirty="0"/>
          </a:p>
        </p:txBody>
      </p:sp>
      <p:sp>
        <p:nvSpPr>
          <p:cNvPr id="314" name="타원 313"/>
          <p:cNvSpPr/>
          <p:nvPr/>
        </p:nvSpPr>
        <p:spPr>
          <a:xfrm>
            <a:off x="1212905" y="1477207"/>
            <a:ext cx="270732" cy="270732"/>
          </a:xfrm>
          <a:prstGeom prst="ellipse">
            <a:avLst/>
          </a:prstGeom>
          <a:solidFill>
            <a:srgbClr val="D466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 smtClean="0"/>
              <a:t>1</a:t>
            </a:r>
            <a:endParaRPr kumimoji="1" lang="ko-KR" altLang="en-US" sz="1400" b="1" dirty="0"/>
          </a:p>
        </p:txBody>
      </p:sp>
      <p:sp>
        <p:nvSpPr>
          <p:cNvPr id="315" name="타원 314"/>
          <p:cNvSpPr/>
          <p:nvPr/>
        </p:nvSpPr>
        <p:spPr>
          <a:xfrm>
            <a:off x="5150577" y="1480618"/>
            <a:ext cx="270732" cy="270732"/>
          </a:xfrm>
          <a:prstGeom prst="ellipse">
            <a:avLst/>
          </a:prstGeom>
          <a:solidFill>
            <a:srgbClr val="D466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 smtClean="0"/>
              <a:t>2</a:t>
            </a:r>
            <a:endParaRPr kumimoji="1" lang="ko-KR" altLang="en-US" sz="1400" b="1" dirty="0"/>
          </a:p>
        </p:txBody>
      </p:sp>
      <p:sp>
        <p:nvSpPr>
          <p:cNvPr id="316" name="타원 315"/>
          <p:cNvSpPr/>
          <p:nvPr/>
        </p:nvSpPr>
        <p:spPr>
          <a:xfrm>
            <a:off x="8933791" y="1477207"/>
            <a:ext cx="270732" cy="270732"/>
          </a:xfrm>
          <a:prstGeom prst="ellipse">
            <a:avLst/>
          </a:prstGeom>
          <a:solidFill>
            <a:srgbClr val="D466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smtClean="0"/>
              <a:t>3</a:t>
            </a:r>
            <a:endParaRPr kumimoji="1"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40634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텍스트 개체 틀 40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 smtClean="0"/>
              <a:t>PART 02. What is Kubernetes</a:t>
            </a:r>
            <a:endParaRPr lang="ko-KR" altLang="en-US" dirty="0"/>
          </a:p>
        </p:txBody>
      </p:sp>
      <p:sp>
        <p:nvSpPr>
          <p:cNvPr id="20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</a:t>
            </a:r>
            <a:r>
              <a:rPr lang="en-US" altLang="ko-KR" dirty="0"/>
              <a:t>DIGITAL </a:t>
            </a:r>
            <a:r>
              <a:rPr lang="en-US" altLang="ko-KR" dirty="0" smtClean="0"/>
              <a:t>LABS All rights reserved.</a:t>
            </a:r>
            <a:endParaRPr lang="ko-KR" altLang="en-US" dirty="0"/>
          </a:p>
        </p:txBody>
      </p:sp>
      <p:grpSp>
        <p:nvGrpSpPr>
          <p:cNvPr id="2" name="그룹 1"/>
          <p:cNvGrpSpPr/>
          <p:nvPr/>
        </p:nvGrpSpPr>
        <p:grpSpPr>
          <a:xfrm>
            <a:off x="2467626" y="2319509"/>
            <a:ext cx="7256749" cy="2218982"/>
            <a:chOff x="553516" y="2319509"/>
            <a:chExt cx="7256749" cy="2218982"/>
          </a:xfrm>
        </p:grpSpPr>
        <p:sp>
          <p:nvSpPr>
            <p:cNvPr id="9" name="Freeform 5"/>
            <p:cNvSpPr>
              <a:spLocks/>
            </p:cNvSpPr>
            <p:nvPr/>
          </p:nvSpPr>
          <p:spPr bwMode="auto">
            <a:xfrm rot="10800000">
              <a:off x="5285129" y="2319509"/>
              <a:ext cx="2525136" cy="2218982"/>
            </a:xfrm>
            <a:custGeom>
              <a:avLst/>
              <a:gdLst>
                <a:gd name="T0" fmla="*/ 295 w 391"/>
                <a:gd name="T1" fmla="*/ 291 h 344"/>
                <a:gd name="T2" fmla="*/ 169 w 391"/>
                <a:gd name="T3" fmla="*/ 343 h 344"/>
                <a:gd name="T4" fmla="*/ 0 w 391"/>
                <a:gd name="T5" fmla="*/ 181 h 344"/>
                <a:gd name="T6" fmla="*/ 1 w 391"/>
                <a:gd name="T7" fmla="*/ 159 h 344"/>
                <a:gd name="T8" fmla="*/ 175 w 391"/>
                <a:gd name="T9" fmla="*/ 1 h 344"/>
                <a:gd name="T10" fmla="*/ 299 w 391"/>
                <a:gd name="T11" fmla="*/ 57 h 344"/>
                <a:gd name="T12" fmla="*/ 373 w 391"/>
                <a:gd name="T13" fmla="*/ 150 h 344"/>
                <a:gd name="T14" fmla="*/ 382 w 391"/>
                <a:gd name="T15" fmla="*/ 162 h 344"/>
                <a:gd name="T16" fmla="*/ 382 w 391"/>
                <a:gd name="T17" fmla="*/ 189 h 344"/>
                <a:gd name="T18" fmla="*/ 372 w 391"/>
                <a:gd name="T19" fmla="*/ 201 h 344"/>
                <a:gd name="T20" fmla="*/ 295 w 391"/>
                <a:gd name="T21" fmla="*/ 291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91" h="344">
                  <a:moveTo>
                    <a:pt x="295" y="291"/>
                  </a:moveTo>
                  <a:cubicBezTo>
                    <a:pt x="264" y="323"/>
                    <a:pt x="219" y="344"/>
                    <a:pt x="169" y="343"/>
                  </a:cubicBezTo>
                  <a:cubicBezTo>
                    <a:pt x="79" y="341"/>
                    <a:pt x="5" y="270"/>
                    <a:pt x="0" y="181"/>
                  </a:cubicBezTo>
                  <a:cubicBezTo>
                    <a:pt x="0" y="174"/>
                    <a:pt x="0" y="167"/>
                    <a:pt x="1" y="159"/>
                  </a:cubicBezTo>
                  <a:cubicBezTo>
                    <a:pt x="8" y="70"/>
                    <a:pt x="83" y="0"/>
                    <a:pt x="175" y="1"/>
                  </a:cubicBezTo>
                  <a:cubicBezTo>
                    <a:pt x="224" y="2"/>
                    <a:pt x="268" y="23"/>
                    <a:pt x="299" y="57"/>
                  </a:cubicBezTo>
                  <a:cubicBezTo>
                    <a:pt x="325" y="86"/>
                    <a:pt x="350" y="119"/>
                    <a:pt x="373" y="150"/>
                  </a:cubicBezTo>
                  <a:cubicBezTo>
                    <a:pt x="376" y="154"/>
                    <a:pt x="379" y="158"/>
                    <a:pt x="382" y="162"/>
                  </a:cubicBezTo>
                  <a:cubicBezTo>
                    <a:pt x="391" y="174"/>
                    <a:pt x="391" y="177"/>
                    <a:pt x="382" y="189"/>
                  </a:cubicBezTo>
                  <a:cubicBezTo>
                    <a:pt x="378" y="193"/>
                    <a:pt x="375" y="197"/>
                    <a:pt x="372" y="201"/>
                  </a:cubicBezTo>
                  <a:cubicBezTo>
                    <a:pt x="348" y="231"/>
                    <a:pt x="322" y="263"/>
                    <a:pt x="295" y="291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16" name="Freeform 5"/>
            <p:cNvSpPr>
              <a:spLocks/>
            </p:cNvSpPr>
            <p:nvPr/>
          </p:nvSpPr>
          <p:spPr bwMode="auto">
            <a:xfrm rot="10800000">
              <a:off x="1466954" y="2319509"/>
              <a:ext cx="2525136" cy="2218982"/>
            </a:xfrm>
            <a:custGeom>
              <a:avLst/>
              <a:gdLst>
                <a:gd name="T0" fmla="*/ 295 w 391"/>
                <a:gd name="T1" fmla="*/ 291 h 344"/>
                <a:gd name="T2" fmla="*/ 169 w 391"/>
                <a:gd name="T3" fmla="*/ 343 h 344"/>
                <a:gd name="T4" fmla="*/ 0 w 391"/>
                <a:gd name="T5" fmla="*/ 181 h 344"/>
                <a:gd name="T6" fmla="*/ 1 w 391"/>
                <a:gd name="T7" fmla="*/ 159 h 344"/>
                <a:gd name="T8" fmla="*/ 175 w 391"/>
                <a:gd name="T9" fmla="*/ 1 h 344"/>
                <a:gd name="T10" fmla="*/ 299 w 391"/>
                <a:gd name="T11" fmla="*/ 57 h 344"/>
                <a:gd name="T12" fmla="*/ 373 w 391"/>
                <a:gd name="T13" fmla="*/ 150 h 344"/>
                <a:gd name="T14" fmla="*/ 382 w 391"/>
                <a:gd name="T15" fmla="*/ 162 h 344"/>
                <a:gd name="T16" fmla="*/ 382 w 391"/>
                <a:gd name="T17" fmla="*/ 189 h 344"/>
                <a:gd name="T18" fmla="*/ 372 w 391"/>
                <a:gd name="T19" fmla="*/ 201 h 344"/>
                <a:gd name="T20" fmla="*/ 295 w 391"/>
                <a:gd name="T21" fmla="*/ 291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91" h="344">
                  <a:moveTo>
                    <a:pt x="295" y="291"/>
                  </a:moveTo>
                  <a:cubicBezTo>
                    <a:pt x="264" y="323"/>
                    <a:pt x="219" y="344"/>
                    <a:pt x="169" y="343"/>
                  </a:cubicBezTo>
                  <a:cubicBezTo>
                    <a:pt x="79" y="341"/>
                    <a:pt x="5" y="270"/>
                    <a:pt x="0" y="181"/>
                  </a:cubicBezTo>
                  <a:cubicBezTo>
                    <a:pt x="0" y="174"/>
                    <a:pt x="0" y="167"/>
                    <a:pt x="1" y="159"/>
                  </a:cubicBezTo>
                  <a:cubicBezTo>
                    <a:pt x="8" y="70"/>
                    <a:pt x="83" y="0"/>
                    <a:pt x="175" y="1"/>
                  </a:cubicBezTo>
                  <a:cubicBezTo>
                    <a:pt x="224" y="2"/>
                    <a:pt x="268" y="23"/>
                    <a:pt x="299" y="57"/>
                  </a:cubicBezTo>
                  <a:cubicBezTo>
                    <a:pt x="325" y="86"/>
                    <a:pt x="350" y="119"/>
                    <a:pt x="373" y="150"/>
                  </a:cubicBezTo>
                  <a:cubicBezTo>
                    <a:pt x="376" y="154"/>
                    <a:pt x="379" y="158"/>
                    <a:pt x="382" y="162"/>
                  </a:cubicBezTo>
                  <a:cubicBezTo>
                    <a:pt x="391" y="174"/>
                    <a:pt x="391" y="177"/>
                    <a:pt x="382" y="189"/>
                  </a:cubicBezTo>
                  <a:cubicBezTo>
                    <a:pt x="378" y="193"/>
                    <a:pt x="375" y="197"/>
                    <a:pt x="372" y="201"/>
                  </a:cubicBezTo>
                  <a:cubicBezTo>
                    <a:pt x="348" y="231"/>
                    <a:pt x="322" y="263"/>
                    <a:pt x="295" y="291"/>
                  </a:cubicBezTo>
                  <a:close/>
                </a:path>
              </a:pathLst>
            </a:custGeom>
            <a:solidFill>
              <a:srgbClr val="F2C9D4"/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79" name="Freeform 765"/>
            <p:cNvSpPr>
              <a:spLocks noEditPoints="1"/>
            </p:cNvSpPr>
            <p:nvPr/>
          </p:nvSpPr>
          <p:spPr bwMode="auto">
            <a:xfrm rot="1800000">
              <a:off x="604315" y="2947075"/>
              <a:ext cx="833896" cy="963851"/>
            </a:xfrm>
            <a:custGeom>
              <a:avLst/>
              <a:gdLst>
                <a:gd name="T0" fmla="*/ 120 w 240"/>
                <a:gd name="T1" fmla="*/ 20 h 279"/>
                <a:gd name="T2" fmla="*/ 121 w 240"/>
                <a:gd name="T3" fmla="*/ 20 h 279"/>
                <a:gd name="T4" fmla="*/ 218 w 240"/>
                <a:gd name="T5" fmla="*/ 79 h 279"/>
                <a:gd name="T6" fmla="*/ 220 w 240"/>
                <a:gd name="T7" fmla="*/ 81 h 279"/>
                <a:gd name="T8" fmla="*/ 220 w 240"/>
                <a:gd name="T9" fmla="*/ 198 h 279"/>
                <a:gd name="T10" fmla="*/ 219 w 240"/>
                <a:gd name="T11" fmla="*/ 200 h 279"/>
                <a:gd name="T12" fmla="*/ 121 w 240"/>
                <a:gd name="T13" fmla="*/ 259 h 279"/>
                <a:gd name="T14" fmla="*/ 120 w 240"/>
                <a:gd name="T15" fmla="*/ 259 h 279"/>
                <a:gd name="T16" fmla="*/ 120 w 240"/>
                <a:gd name="T17" fmla="*/ 259 h 279"/>
                <a:gd name="T18" fmla="*/ 118 w 240"/>
                <a:gd name="T19" fmla="*/ 258 h 279"/>
                <a:gd name="T20" fmla="*/ 21 w 240"/>
                <a:gd name="T21" fmla="*/ 200 h 279"/>
                <a:gd name="T22" fmla="*/ 20 w 240"/>
                <a:gd name="T23" fmla="*/ 198 h 279"/>
                <a:gd name="T24" fmla="*/ 20 w 240"/>
                <a:gd name="T25" fmla="*/ 81 h 279"/>
                <a:gd name="T26" fmla="*/ 21 w 240"/>
                <a:gd name="T27" fmla="*/ 79 h 279"/>
                <a:gd name="T28" fmla="*/ 119 w 240"/>
                <a:gd name="T29" fmla="*/ 20 h 279"/>
                <a:gd name="T30" fmla="*/ 120 w 240"/>
                <a:gd name="T31" fmla="*/ 20 h 279"/>
                <a:gd name="T32" fmla="*/ 120 w 240"/>
                <a:gd name="T33" fmla="*/ 0 h 279"/>
                <a:gd name="T34" fmla="*/ 108 w 240"/>
                <a:gd name="T35" fmla="*/ 3 h 279"/>
                <a:gd name="T36" fmla="*/ 11 w 240"/>
                <a:gd name="T37" fmla="*/ 62 h 279"/>
                <a:gd name="T38" fmla="*/ 0 w 240"/>
                <a:gd name="T39" fmla="*/ 81 h 279"/>
                <a:gd name="T40" fmla="*/ 0 w 240"/>
                <a:gd name="T41" fmla="*/ 198 h 279"/>
                <a:gd name="T42" fmla="*/ 11 w 240"/>
                <a:gd name="T43" fmla="*/ 217 h 279"/>
                <a:gd name="T44" fmla="*/ 108 w 240"/>
                <a:gd name="T45" fmla="*/ 276 h 279"/>
                <a:gd name="T46" fmla="*/ 120 w 240"/>
                <a:gd name="T47" fmla="*/ 279 h 279"/>
                <a:gd name="T48" fmla="*/ 131 w 240"/>
                <a:gd name="T49" fmla="*/ 276 h 279"/>
                <a:gd name="T50" fmla="*/ 229 w 240"/>
                <a:gd name="T51" fmla="*/ 217 h 279"/>
                <a:gd name="T52" fmla="*/ 240 w 240"/>
                <a:gd name="T53" fmla="*/ 198 h 279"/>
                <a:gd name="T54" fmla="*/ 240 w 240"/>
                <a:gd name="T55" fmla="*/ 81 h 279"/>
                <a:gd name="T56" fmla="*/ 229 w 240"/>
                <a:gd name="T57" fmla="*/ 62 h 279"/>
                <a:gd name="T58" fmla="*/ 131 w 240"/>
                <a:gd name="T59" fmla="*/ 3 h 279"/>
                <a:gd name="T60" fmla="*/ 120 w 240"/>
                <a:gd name="T61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40" h="279">
                  <a:moveTo>
                    <a:pt x="120" y="20"/>
                  </a:moveTo>
                  <a:cubicBezTo>
                    <a:pt x="120" y="20"/>
                    <a:pt x="121" y="20"/>
                    <a:pt x="121" y="20"/>
                  </a:cubicBezTo>
                  <a:cubicBezTo>
                    <a:pt x="218" y="79"/>
                    <a:pt x="218" y="79"/>
                    <a:pt x="218" y="79"/>
                  </a:cubicBezTo>
                  <a:cubicBezTo>
                    <a:pt x="219" y="79"/>
                    <a:pt x="220" y="80"/>
                    <a:pt x="220" y="81"/>
                  </a:cubicBezTo>
                  <a:cubicBezTo>
                    <a:pt x="220" y="198"/>
                    <a:pt x="220" y="198"/>
                    <a:pt x="220" y="198"/>
                  </a:cubicBezTo>
                  <a:cubicBezTo>
                    <a:pt x="220" y="199"/>
                    <a:pt x="219" y="200"/>
                    <a:pt x="219" y="200"/>
                  </a:cubicBezTo>
                  <a:cubicBezTo>
                    <a:pt x="121" y="259"/>
                    <a:pt x="121" y="259"/>
                    <a:pt x="121" y="259"/>
                  </a:cubicBezTo>
                  <a:cubicBezTo>
                    <a:pt x="120" y="259"/>
                    <a:pt x="120" y="259"/>
                    <a:pt x="120" y="259"/>
                  </a:cubicBezTo>
                  <a:cubicBezTo>
                    <a:pt x="120" y="259"/>
                    <a:pt x="120" y="259"/>
                    <a:pt x="120" y="259"/>
                  </a:cubicBezTo>
                  <a:cubicBezTo>
                    <a:pt x="120" y="259"/>
                    <a:pt x="119" y="259"/>
                    <a:pt x="118" y="258"/>
                  </a:cubicBezTo>
                  <a:cubicBezTo>
                    <a:pt x="21" y="200"/>
                    <a:pt x="21" y="200"/>
                    <a:pt x="21" y="200"/>
                  </a:cubicBezTo>
                  <a:cubicBezTo>
                    <a:pt x="20" y="200"/>
                    <a:pt x="20" y="199"/>
                    <a:pt x="20" y="198"/>
                  </a:cubicBezTo>
                  <a:cubicBezTo>
                    <a:pt x="20" y="81"/>
                    <a:pt x="20" y="81"/>
                    <a:pt x="20" y="81"/>
                  </a:cubicBezTo>
                  <a:cubicBezTo>
                    <a:pt x="20" y="80"/>
                    <a:pt x="20" y="79"/>
                    <a:pt x="21" y="79"/>
                  </a:cubicBezTo>
                  <a:cubicBezTo>
                    <a:pt x="119" y="20"/>
                    <a:pt x="119" y="20"/>
                    <a:pt x="119" y="20"/>
                  </a:cubicBezTo>
                  <a:cubicBezTo>
                    <a:pt x="119" y="20"/>
                    <a:pt x="119" y="20"/>
                    <a:pt x="120" y="20"/>
                  </a:cubicBezTo>
                  <a:moveTo>
                    <a:pt x="120" y="0"/>
                  </a:moveTo>
                  <a:cubicBezTo>
                    <a:pt x="116" y="0"/>
                    <a:pt x="112" y="1"/>
                    <a:pt x="108" y="3"/>
                  </a:cubicBezTo>
                  <a:cubicBezTo>
                    <a:pt x="11" y="62"/>
                    <a:pt x="11" y="62"/>
                    <a:pt x="11" y="62"/>
                  </a:cubicBezTo>
                  <a:cubicBezTo>
                    <a:pt x="4" y="66"/>
                    <a:pt x="0" y="73"/>
                    <a:pt x="0" y="81"/>
                  </a:cubicBezTo>
                  <a:cubicBezTo>
                    <a:pt x="0" y="198"/>
                    <a:pt x="0" y="198"/>
                    <a:pt x="0" y="198"/>
                  </a:cubicBezTo>
                  <a:cubicBezTo>
                    <a:pt x="0" y="206"/>
                    <a:pt x="4" y="213"/>
                    <a:pt x="11" y="217"/>
                  </a:cubicBezTo>
                  <a:cubicBezTo>
                    <a:pt x="108" y="276"/>
                    <a:pt x="108" y="276"/>
                    <a:pt x="108" y="276"/>
                  </a:cubicBezTo>
                  <a:cubicBezTo>
                    <a:pt x="113" y="278"/>
                    <a:pt x="117" y="279"/>
                    <a:pt x="120" y="279"/>
                  </a:cubicBezTo>
                  <a:cubicBezTo>
                    <a:pt x="125" y="279"/>
                    <a:pt x="129" y="277"/>
                    <a:pt x="131" y="276"/>
                  </a:cubicBezTo>
                  <a:cubicBezTo>
                    <a:pt x="229" y="217"/>
                    <a:pt x="229" y="217"/>
                    <a:pt x="229" y="217"/>
                  </a:cubicBezTo>
                  <a:cubicBezTo>
                    <a:pt x="236" y="213"/>
                    <a:pt x="240" y="206"/>
                    <a:pt x="240" y="198"/>
                  </a:cubicBezTo>
                  <a:cubicBezTo>
                    <a:pt x="240" y="81"/>
                    <a:pt x="240" y="81"/>
                    <a:pt x="240" y="81"/>
                  </a:cubicBezTo>
                  <a:cubicBezTo>
                    <a:pt x="240" y="73"/>
                    <a:pt x="236" y="66"/>
                    <a:pt x="229" y="62"/>
                  </a:cubicBezTo>
                  <a:cubicBezTo>
                    <a:pt x="131" y="3"/>
                    <a:pt x="131" y="3"/>
                    <a:pt x="131" y="3"/>
                  </a:cubicBezTo>
                  <a:cubicBezTo>
                    <a:pt x="128" y="1"/>
                    <a:pt x="124" y="0"/>
                    <a:pt x="120" y="0"/>
                  </a:cubicBezTo>
                  <a:close/>
                </a:path>
              </a:pathLst>
            </a:custGeom>
            <a:solidFill>
              <a:srgbClr val="D04D6F">
                <a:alpha val="2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ko-KR" altLang="en-US" sz="1600" dirty="0"/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553516" y="3228945"/>
              <a:ext cx="9354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 smtClean="0">
                  <a:latin typeface="Noto Sans CJK KR Black" pitchFamily="34" charset="-127"/>
                  <a:ea typeface="Noto Sans CJK KR Black" pitchFamily="34" charset="-127"/>
                </a:rPr>
                <a:t>01</a:t>
              </a:r>
              <a:endParaRPr lang="ko-KR" altLang="en-US" sz="2000" dirty="0">
                <a:latin typeface="Noto Sans CJK KR Black" pitchFamily="34" charset="-127"/>
                <a:ea typeface="Noto Sans CJK KR Black" pitchFamily="34" charset="-127"/>
              </a:endParaRP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1845428" y="3023761"/>
              <a:ext cx="1908212" cy="8104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2800"/>
                </a:lnSpc>
              </a:pPr>
              <a:r>
                <a:rPr lang="en-US" altLang="ko-KR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Container</a:t>
              </a:r>
            </a:p>
            <a:p>
              <a:pPr algn="ctr">
                <a:lnSpc>
                  <a:spcPts val="2800"/>
                </a:lnSpc>
              </a:pPr>
              <a:r>
                <a:rPr lang="en-US" altLang="ko-KR" sz="2000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Ochestration</a:t>
              </a:r>
              <a:endPara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endParaRPr>
            </a:p>
          </p:txBody>
        </p:sp>
        <p:sp>
          <p:nvSpPr>
            <p:cNvPr id="10" name="Freeform 765"/>
            <p:cNvSpPr>
              <a:spLocks noEditPoints="1"/>
            </p:cNvSpPr>
            <p:nvPr/>
          </p:nvSpPr>
          <p:spPr bwMode="auto">
            <a:xfrm rot="1800000">
              <a:off x="4404471" y="2947075"/>
              <a:ext cx="833896" cy="963851"/>
            </a:xfrm>
            <a:custGeom>
              <a:avLst/>
              <a:gdLst>
                <a:gd name="T0" fmla="*/ 120 w 240"/>
                <a:gd name="T1" fmla="*/ 20 h 279"/>
                <a:gd name="T2" fmla="*/ 121 w 240"/>
                <a:gd name="T3" fmla="*/ 20 h 279"/>
                <a:gd name="T4" fmla="*/ 218 w 240"/>
                <a:gd name="T5" fmla="*/ 79 h 279"/>
                <a:gd name="T6" fmla="*/ 220 w 240"/>
                <a:gd name="T7" fmla="*/ 81 h 279"/>
                <a:gd name="T8" fmla="*/ 220 w 240"/>
                <a:gd name="T9" fmla="*/ 198 h 279"/>
                <a:gd name="T10" fmla="*/ 219 w 240"/>
                <a:gd name="T11" fmla="*/ 200 h 279"/>
                <a:gd name="T12" fmla="*/ 121 w 240"/>
                <a:gd name="T13" fmla="*/ 259 h 279"/>
                <a:gd name="T14" fmla="*/ 120 w 240"/>
                <a:gd name="T15" fmla="*/ 259 h 279"/>
                <a:gd name="T16" fmla="*/ 120 w 240"/>
                <a:gd name="T17" fmla="*/ 259 h 279"/>
                <a:gd name="T18" fmla="*/ 118 w 240"/>
                <a:gd name="T19" fmla="*/ 258 h 279"/>
                <a:gd name="T20" fmla="*/ 21 w 240"/>
                <a:gd name="T21" fmla="*/ 200 h 279"/>
                <a:gd name="T22" fmla="*/ 20 w 240"/>
                <a:gd name="T23" fmla="*/ 198 h 279"/>
                <a:gd name="T24" fmla="*/ 20 w 240"/>
                <a:gd name="T25" fmla="*/ 81 h 279"/>
                <a:gd name="T26" fmla="*/ 21 w 240"/>
                <a:gd name="T27" fmla="*/ 79 h 279"/>
                <a:gd name="T28" fmla="*/ 119 w 240"/>
                <a:gd name="T29" fmla="*/ 20 h 279"/>
                <a:gd name="T30" fmla="*/ 120 w 240"/>
                <a:gd name="T31" fmla="*/ 20 h 279"/>
                <a:gd name="T32" fmla="*/ 120 w 240"/>
                <a:gd name="T33" fmla="*/ 0 h 279"/>
                <a:gd name="T34" fmla="*/ 108 w 240"/>
                <a:gd name="T35" fmla="*/ 3 h 279"/>
                <a:gd name="T36" fmla="*/ 11 w 240"/>
                <a:gd name="T37" fmla="*/ 62 h 279"/>
                <a:gd name="T38" fmla="*/ 0 w 240"/>
                <a:gd name="T39" fmla="*/ 81 h 279"/>
                <a:gd name="T40" fmla="*/ 0 w 240"/>
                <a:gd name="T41" fmla="*/ 198 h 279"/>
                <a:gd name="T42" fmla="*/ 11 w 240"/>
                <a:gd name="T43" fmla="*/ 217 h 279"/>
                <a:gd name="T44" fmla="*/ 108 w 240"/>
                <a:gd name="T45" fmla="*/ 276 h 279"/>
                <a:gd name="T46" fmla="*/ 120 w 240"/>
                <a:gd name="T47" fmla="*/ 279 h 279"/>
                <a:gd name="T48" fmla="*/ 131 w 240"/>
                <a:gd name="T49" fmla="*/ 276 h 279"/>
                <a:gd name="T50" fmla="*/ 229 w 240"/>
                <a:gd name="T51" fmla="*/ 217 h 279"/>
                <a:gd name="T52" fmla="*/ 240 w 240"/>
                <a:gd name="T53" fmla="*/ 198 h 279"/>
                <a:gd name="T54" fmla="*/ 240 w 240"/>
                <a:gd name="T55" fmla="*/ 81 h 279"/>
                <a:gd name="T56" fmla="*/ 229 w 240"/>
                <a:gd name="T57" fmla="*/ 62 h 279"/>
                <a:gd name="T58" fmla="*/ 131 w 240"/>
                <a:gd name="T59" fmla="*/ 3 h 279"/>
                <a:gd name="T60" fmla="*/ 120 w 240"/>
                <a:gd name="T61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40" h="279">
                  <a:moveTo>
                    <a:pt x="120" y="20"/>
                  </a:moveTo>
                  <a:cubicBezTo>
                    <a:pt x="120" y="20"/>
                    <a:pt x="121" y="20"/>
                    <a:pt x="121" y="20"/>
                  </a:cubicBezTo>
                  <a:cubicBezTo>
                    <a:pt x="218" y="79"/>
                    <a:pt x="218" y="79"/>
                    <a:pt x="218" y="79"/>
                  </a:cubicBezTo>
                  <a:cubicBezTo>
                    <a:pt x="219" y="79"/>
                    <a:pt x="220" y="80"/>
                    <a:pt x="220" y="81"/>
                  </a:cubicBezTo>
                  <a:cubicBezTo>
                    <a:pt x="220" y="198"/>
                    <a:pt x="220" y="198"/>
                    <a:pt x="220" y="198"/>
                  </a:cubicBezTo>
                  <a:cubicBezTo>
                    <a:pt x="220" y="199"/>
                    <a:pt x="219" y="200"/>
                    <a:pt x="219" y="200"/>
                  </a:cubicBezTo>
                  <a:cubicBezTo>
                    <a:pt x="121" y="259"/>
                    <a:pt x="121" y="259"/>
                    <a:pt x="121" y="259"/>
                  </a:cubicBezTo>
                  <a:cubicBezTo>
                    <a:pt x="120" y="259"/>
                    <a:pt x="120" y="259"/>
                    <a:pt x="120" y="259"/>
                  </a:cubicBezTo>
                  <a:cubicBezTo>
                    <a:pt x="120" y="259"/>
                    <a:pt x="120" y="259"/>
                    <a:pt x="120" y="259"/>
                  </a:cubicBezTo>
                  <a:cubicBezTo>
                    <a:pt x="120" y="259"/>
                    <a:pt x="119" y="259"/>
                    <a:pt x="118" y="258"/>
                  </a:cubicBezTo>
                  <a:cubicBezTo>
                    <a:pt x="21" y="200"/>
                    <a:pt x="21" y="200"/>
                    <a:pt x="21" y="200"/>
                  </a:cubicBezTo>
                  <a:cubicBezTo>
                    <a:pt x="20" y="200"/>
                    <a:pt x="20" y="199"/>
                    <a:pt x="20" y="198"/>
                  </a:cubicBezTo>
                  <a:cubicBezTo>
                    <a:pt x="20" y="81"/>
                    <a:pt x="20" y="81"/>
                    <a:pt x="20" y="81"/>
                  </a:cubicBezTo>
                  <a:cubicBezTo>
                    <a:pt x="20" y="80"/>
                    <a:pt x="20" y="79"/>
                    <a:pt x="21" y="79"/>
                  </a:cubicBezTo>
                  <a:cubicBezTo>
                    <a:pt x="119" y="20"/>
                    <a:pt x="119" y="20"/>
                    <a:pt x="119" y="20"/>
                  </a:cubicBezTo>
                  <a:cubicBezTo>
                    <a:pt x="119" y="20"/>
                    <a:pt x="119" y="20"/>
                    <a:pt x="120" y="20"/>
                  </a:cubicBezTo>
                  <a:moveTo>
                    <a:pt x="120" y="0"/>
                  </a:moveTo>
                  <a:cubicBezTo>
                    <a:pt x="116" y="0"/>
                    <a:pt x="112" y="1"/>
                    <a:pt x="108" y="3"/>
                  </a:cubicBezTo>
                  <a:cubicBezTo>
                    <a:pt x="11" y="62"/>
                    <a:pt x="11" y="62"/>
                    <a:pt x="11" y="62"/>
                  </a:cubicBezTo>
                  <a:cubicBezTo>
                    <a:pt x="4" y="66"/>
                    <a:pt x="0" y="73"/>
                    <a:pt x="0" y="81"/>
                  </a:cubicBezTo>
                  <a:cubicBezTo>
                    <a:pt x="0" y="198"/>
                    <a:pt x="0" y="198"/>
                    <a:pt x="0" y="198"/>
                  </a:cubicBezTo>
                  <a:cubicBezTo>
                    <a:pt x="0" y="206"/>
                    <a:pt x="4" y="213"/>
                    <a:pt x="11" y="217"/>
                  </a:cubicBezTo>
                  <a:cubicBezTo>
                    <a:pt x="108" y="276"/>
                    <a:pt x="108" y="276"/>
                    <a:pt x="108" y="276"/>
                  </a:cubicBezTo>
                  <a:cubicBezTo>
                    <a:pt x="113" y="278"/>
                    <a:pt x="117" y="279"/>
                    <a:pt x="120" y="279"/>
                  </a:cubicBezTo>
                  <a:cubicBezTo>
                    <a:pt x="125" y="279"/>
                    <a:pt x="129" y="277"/>
                    <a:pt x="131" y="276"/>
                  </a:cubicBezTo>
                  <a:cubicBezTo>
                    <a:pt x="229" y="217"/>
                    <a:pt x="229" y="217"/>
                    <a:pt x="229" y="217"/>
                  </a:cubicBezTo>
                  <a:cubicBezTo>
                    <a:pt x="236" y="213"/>
                    <a:pt x="240" y="206"/>
                    <a:pt x="240" y="198"/>
                  </a:cubicBezTo>
                  <a:cubicBezTo>
                    <a:pt x="240" y="81"/>
                    <a:pt x="240" y="81"/>
                    <a:pt x="240" y="81"/>
                  </a:cubicBezTo>
                  <a:cubicBezTo>
                    <a:pt x="240" y="73"/>
                    <a:pt x="236" y="66"/>
                    <a:pt x="229" y="62"/>
                  </a:cubicBezTo>
                  <a:cubicBezTo>
                    <a:pt x="131" y="3"/>
                    <a:pt x="131" y="3"/>
                    <a:pt x="131" y="3"/>
                  </a:cubicBezTo>
                  <a:cubicBezTo>
                    <a:pt x="128" y="1"/>
                    <a:pt x="124" y="0"/>
                    <a:pt x="120" y="0"/>
                  </a:cubicBezTo>
                  <a:close/>
                </a:path>
              </a:pathLst>
            </a:custGeom>
            <a:solidFill>
              <a:srgbClr val="D04D6F">
                <a:alpha val="2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ko-KR" altLang="en-US" sz="1600" dirty="0"/>
            </a:p>
          </p:txBody>
        </p:sp>
        <p:sp>
          <p:nvSpPr>
            <p:cNvPr id="11" name="TextBox 79"/>
            <p:cNvSpPr txBox="1"/>
            <p:nvPr/>
          </p:nvSpPr>
          <p:spPr>
            <a:xfrm>
              <a:off x="4353672" y="3228945"/>
              <a:ext cx="9354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 smtClean="0">
                  <a:latin typeface="Noto Sans CJK KR Black" pitchFamily="34" charset="-127"/>
                  <a:ea typeface="Noto Sans CJK KR Black" pitchFamily="34" charset="-127"/>
                </a:rPr>
                <a:t>02</a:t>
              </a:r>
              <a:endParaRPr lang="ko-KR" altLang="en-US" sz="2000" dirty="0">
                <a:latin typeface="Noto Sans CJK KR Black" pitchFamily="34" charset="-127"/>
                <a:ea typeface="Noto Sans CJK KR Black" pitchFamily="34" charset="-127"/>
              </a:endParaRPr>
            </a:p>
          </p:txBody>
        </p:sp>
        <p:sp>
          <p:nvSpPr>
            <p:cNvPr id="12" name="TextBox 82"/>
            <p:cNvSpPr txBox="1"/>
            <p:nvPr/>
          </p:nvSpPr>
          <p:spPr>
            <a:xfrm>
              <a:off x="5650748" y="3201181"/>
              <a:ext cx="1908212" cy="4278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2800"/>
                </a:lnSpc>
              </a:pPr>
              <a:r>
                <a:rPr lang="en-US" altLang="ko-KR" sz="200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Kubernetes</a:t>
              </a:r>
              <a:endPara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81092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20266</TotalTime>
  <Words>1462</Words>
  <Application>Microsoft Macintosh PowerPoint</Application>
  <PresentationFormat>와이드스크린</PresentationFormat>
  <Paragraphs>458</Paragraphs>
  <Slides>30</Slides>
  <Notes>18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41" baseType="lpstr">
      <vt:lpstr>맑은 고딕</vt:lpstr>
      <vt:lpstr>Arial</vt:lpstr>
      <vt:lpstr>Mangal</vt:lpstr>
      <vt:lpstr>Noto Sans</vt:lpstr>
      <vt:lpstr>Noto Sans CJK JP Bold</vt:lpstr>
      <vt:lpstr>Noto Sans CJK KR Black</vt:lpstr>
      <vt:lpstr>Noto Sans CJK KR Bold</vt:lpstr>
      <vt:lpstr>Noto Sans CJK KR Medium</vt:lpstr>
      <vt:lpstr>Noto Sans CJK TC Black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Office 사용자</dc:creator>
  <cp:lastModifiedBy>Jung Jaehoon</cp:lastModifiedBy>
  <cp:revision>515</cp:revision>
  <cp:lastPrinted>2018-06-14T10:39:42Z</cp:lastPrinted>
  <dcterms:created xsi:type="dcterms:W3CDTF">2018-03-05T04:44:33Z</dcterms:created>
  <dcterms:modified xsi:type="dcterms:W3CDTF">2018-08-28T12:06:29Z</dcterms:modified>
</cp:coreProperties>
</file>